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E7_CA85FEE1.xml" ContentType="application/vnd.ms-powerpoint.comments+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0"/>
  </p:notesMasterIdLst>
  <p:sldIdLst>
    <p:sldId id="256" r:id="rId5"/>
    <p:sldId id="525" r:id="rId6"/>
    <p:sldId id="492" r:id="rId7"/>
    <p:sldId id="503" r:id="rId8"/>
    <p:sldId id="258" r:id="rId9"/>
    <p:sldId id="487" r:id="rId10"/>
    <p:sldId id="528" r:id="rId11"/>
    <p:sldId id="529" r:id="rId12"/>
    <p:sldId id="530" r:id="rId13"/>
    <p:sldId id="531" r:id="rId14"/>
    <p:sldId id="533" r:id="rId15"/>
    <p:sldId id="537" r:id="rId16"/>
    <p:sldId id="534" r:id="rId17"/>
    <p:sldId id="535" r:id="rId18"/>
    <p:sldId id="536" r:id="rId19"/>
  </p:sldIdLst>
  <p:sldSz cx="12192000" cy="6858000"/>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35DF03-A387-20A2-3FC0-D82CCFDB52A3}" name="GONZALO HEREDIA GALDÓS" initials="" userId="S::GHerediaG@scjn.gob.mx::3d7e18d2-e5b3-42bd-bc4c-270e956bd712" providerId="AD"/>
  <p188:author id="{844F0B2C-F3BA-2290-D04F-6830C6A84B62}" name="MONICA RODRIGUEZ TIRADO" initials="" userId="S::MRODRIGUEZT@scjn.gob.mx::9081513e-e129-46e0-8984-e4a8d113a2ff" providerId="AD"/>
  <p188:author id="{A9C99A3E-7BF7-5C91-C0FA-C8B8DA430116}" name="ANGEL ALBERTO MARTINEZ JUAREZ" initials="AM" userId="S::AMartinez@scjn.gob.mx::b7349d27-40bd-48de-94bb-5cbce9dd3535" providerId="AD"/>
  <p188:author id="{9F2E3A45-6021-F049-24E6-96FF7ED16AFD}" name="ANAHI JOAHNA VAZQUEZ CHAIREZ" initials="" userId="S::AJVazquezC@scjn.gob.mx::23f6f98d-10c1-4393-a6c6-5aa0e9b7f219" providerId="AD"/>
  <p188:author id="{D6A30152-9A39-238E-D29B-FB1F87FE4D93}" name="SGAAS" initials="SGAAS" userId="SGAAS" providerId="None"/>
  <p188:author id="{34343B5E-3D33-D6AA-966B-7BAD1817CAAB}" name="MARTHA ORALIA GUERRERO CAMACHO" initials="MC" userId="S::mguerreroc@scjn.gob.mx::cc774396-f013-4924-8858-40fa707b24e1" providerId="AD"/>
  <p188:author id="{5191B4AA-3E57-F5E2-E1C9-950ABA6598BA}" name="PATRICIA LOPEZ PAREDES" initials="PL" userId="S::PLopez@scjn.gob.mx::28caada4-afec-456c-8ab0-e4caa681fce6" providerId="AD"/>
  <p188:author id="{AB5E2CDD-B5C5-3DB0-62DA-F6E92A829739}" name="ERIKA YADIRA SICILIA GARCIA" initials="EG" userId="S::esicilia@scjn.gob.mx::b53a38e1-5c54-46a1-9534-3c3cdd65f5af" providerId="AD"/>
  <p188:author id="{7CDF14E3-1FED-5EFA-C681-E19B6ACDFBD6}" name="CDAACL" initials="CDAACL" userId="CDAACL"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15F"/>
    <a:srgbClr val="003A70"/>
    <a:srgbClr val="2D0557"/>
    <a:srgbClr val="64472F"/>
    <a:srgbClr val="058112"/>
    <a:srgbClr val="3D6A92"/>
    <a:srgbClr val="B6CE08"/>
    <a:srgbClr val="E04E39"/>
    <a:srgbClr val="FFFFFF"/>
    <a:srgbClr val="28724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91" autoAdjust="0"/>
  </p:normalViewPr>
  <p:slideViewPr>
    <p:cSldViewPr snapToGrid="0">
      <p:cViewPr varScale="1">
        <p:scale>
          <a:sx n="97" d="100"/>
          <a:sy n="97" d="100"/>
        </p:scale>
        <p:origin x="76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omments/modernComment_1E7_CA85FEE1.xml><?xml version="1.0" encoding="utf-8"?>
<p188:cmLst xmlns:a="http://schemas.openxmlformats.org/drawingml/2006/main" xmlns:r="http://schemas.openxmlformats.org/officeDocument/2006/relationships" xmlns:p188="http://schemas.microsoft.com/office/powerpoint/2018/8/main">
  <p188:cm id="{457CFD67-838C-4F5E-A601-8792A36F5603}" authorId="{D6A30152-9A39-238E-D29B-FB1F87FE4D93}" created="2025-03-06T22:53:17.360">
    <ac:deMkLst xmlns:ac="http://schemas.microsoft.com/office/drawing/2013/main/command">
      <pc:docMk xmlns:pc="http://schemas.microsoft.com/office/powerpoint/2013/main/command"/>
      <pc:sldMk xmlns:pc="http://schemas.microsoft.com/office/powerpoint/2013/main/command" cId="3397779169" sldId="487"/>
      <ac:picMk id="1032" creationId="{162B89DA-AD2E-A9DF-F149-ADF5B02ACB99}"/>
    </ac:deMkLst>
    <p188:txBody>
      <a:bodyPr/>
      <a:lstStyle/>
      <a:p>
        <a:r>
          <a:rPr lang="es-MX"/>
          <a:t>Cambiar imagen a un administrador local (área)</a:t>
        </a:r>
      </a:p>
    </p188:txBody>
  </p188:cm>
</p188:cmLst>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6B6EA9-57B1-4877-B41D-2A60D8E22035}" type="doc">
      <dgm:prSet loTypeId="urn:microsoft.com/office/officeart/2008/layout/LinedList" loCatId="list" qsTypeId="urn:microsoft.com/office/officeart/2005/8/quickstyle/3d1" qsCatId="3D" csTypeId="urn:microsoft.com/office/officeart/2005/8/colors/accent0_1" csCatId="mainScheme" phldr="1"/>
      <dgm:spPr/>
      <dgm:t>
        <a:bodyPr/>
        <a:lstStyle/>
        <a:p>
          <a:endParaRPr lang="en-US"/>
        </a:p>
      </dgm:t>
    </dgm:pt>
    <dgm:pt modelId="{377B638A-9D86-430A-992B-170E13AE3CC6}">
      <dgm:prSet/>
      <dgm:spPr/>
      <dgm:t>
        <a:bodyPr/>
        <a:lstStyle/>
        <a:p>
          <a:pPr algn="just"/>
          <a:endParaRPr lang="es-MX" b="1" i="1" dirty="0"/>
        </a:p>
        <a:p>
          <a:pPr algn="just"/>
          <a:r>
            <a:rPr lang="es-MX" b="1" i="1" dirty="0"/>
            <a:t>Capacitación dirigida a los usuarios con perfil de administrador</a:t>
          </a:r>
          <a:r>
            <a:rPr lang="es-MX" b="0" i="1" dirty="0"/>
            <a:t> en el Módulo de Correspondencia y/o Módulo de Archivo de Trámite. </a:t>
          </a:r>
        </a:p>
        <a:p>
          <a:pPr algn="just"/>
          <a:endParaRPr lang="es-MX" b="0" i="1" dirty="0"/>
        </a:p>
        <a:p>
          <a:pPr algn="just"/>
          <a:r>
            <a:rPr lang="es-MX" b="0" i="1" dirty="0"/>
            <a:t>Esta capacitación se llevará a cabo los días </a:t>
          </a:r>
          <a:r>
            <a:rPr lang="es-MX" b="1" i="1" dirty="0"/>
            <a:t>13 y 14 de marzo del presente año.</a:t>
          </a:r>
          <a:endParaRPr lang="en-US" b="1" i="1" dirty="0"/>
        </a:p>
      </dgm:t>
    </dgm:pt>
    <dgm:pt modelId="{0E540D97-DC22-466D-A689-4BB829FF9642}" type="parTrans" cxnId="{CEDBAB53-4E15-4C42-9F12-7DABA4E40987}">
      <dgm:prSet/>
      <dgm:spPr/>
      <dgm:t>
        <a:bodyPr/>
        <a:lstStyle/>
        <a:p>
          <a:endParaRPr lang="en-US"/>
        </a:p>
      </dgm:t>
    </dgm:pt>
    <dgm:pt modelId="{1795BF1D-F11F-43A3-BB8B-7D080DF8546F}" type="sibTrans" cxnId="{CEDBAB53-4E15-4C42-9F12-7DABA4E40987}">
      <dgm:prSet/>
      <dgm:spPr/>
      <dgm:t>
        <a:bodyPr/>
        <a:lstStyle/>
        <a:p>
          <a:endParaRPr lang="en-US"/>
        </a:p>
      </dgm:t>
    </dgm:pt>
    <dgm:pt modelId="{B253E01D-53D8-4041-9CE7-1DDFE2D729BF}">
      <dgm:prSet/>
      <dgm:spPr/>
      <dgm:t>
        <a:bodyPr/>
        <a:lstStyle/>
        <a:p>
          <a:r>
            <a:rPr lang="es-MX" b="0" i="0" dirty="0"/>
            <a:t>La capacitación se brindará a </a:t>
          </a:r>
          <a:r>
            <a:rPr lang="es-MX" b="1" i="0" dirty="0"/>
            <a:t>84 usuarios de</a:t>
          </a:r>
          <a:r>
            <a:rPr lang="es-MX" b="0" i="0" dirty="0"/>
            <a:t>:</a:t>
          </a:r>
          <a:endParaRPr lang="en-US" dirty="0"/>
        </a:p>
      </dgm:t>
    </dgm:pt>
    <dgm:pt modelId="{CEA0C75D-7CE5-48CC-B3F3-7645219607D0}" type="parTrans" cxnId="{36CC47BC-1D8A-4CE6-AFB9-1467EFF0210F}">
      <dgm:prSet/>
      <dgm:spPr/>
      <dgm:t>
        <a:bodyPr/>
        <a:lstStyle/>
        <a:p>
          <a:endParaRPr lang="en-US"/>
        </a:p>
      </dgm:t>
    </dgm:pt>
    <dgm:pt modelId="{732DB27F-0A20-4035-A112-5FDFD87B9669}" type="sibTrans" cxnId="{36CC47BC-1D8A-4CE6-AFB9-1467EFF0210F}">
      <dgm:prSet/>
      <dgm:spPr/>
      <dgm:t>
        <a:bodyPr/>
        <a:lstStyle/>
        <a:p>
          <a:endParaRPr lang="en-US"/>
        </a:p>
      </dgm:t>
    </dgm:pt>
    <dgm:pt modelId="{C0B6DEB8-ABA2-4F8D-9BF8-F5AE6F2AC750}">
      <dgm:prSet custT="1"/>
      <dgm:spPr/>
      <dgm:t>
        <a:bodyPr/>
        <a:lstStyle/>
        <a:p>
          <a:r>
            <a:rPr lang="es-MX" sz="2000" dirty="0"/>
            <a:t>2 Órganos,</a:t>
          </a:r>
          <a:endParaRPr lang="en-US" sz="2000" dirty="0"/>
        </a:p>
      </dgm:t>
    </dgm:pt>
    <dgm:pt modelId="{B9EC802E-F1AB-4EC1-922F-4844E1121202}" type="parTrans" cxnId="{F6C187E4-7304-4BDA-A322-8F05D4E46F77}">
      <dgm:prSet/>
      <dgm:spPr/>
      <dgm:t>
        <a:bodyPr/>
        <a:lstStyle/>
        <a:p>
          <a:endParaRPr lang="en-US"/>
        </a:p>
      </dgm:t>
    </dgm:pt>
    <dgm:pt modelId="{73920130-5B8F-42D2-ADE9-017E73271C3C}" type="sibTrans" cxnId="{F6C187E4-7304-4BDA-A322-8F05D4E46F77}">
      <dgm:prSet/>
      <dgm:spPr/>
      <dgm:t>
        <a:bodyPr/>
        <a:lstStyle/>
        <a:p>
          <a:endParaRPr lang="en-US"/>
        </a:p>
      </dgm:t>
    </dgm:pt>
    <dgm:pt modelId="{581290BF-B42D-47BF-8218-9A8FE7717CED}">
      <dgm:prSet custT="1"/>
      <dgm:spPr/>
      <dgm:t>
        <a:bodyPr/>
        <a:lstStyle/>
        <a:p>
          <a:r>
            <a:rPr lang="es-MX" sz="2000" dirty="0"/>
            <a:t>26 Áreas o Unidades Generales</a:t>
          </a:r>
          <a:endParaRPr lang="en-US" sz="2000" dirty="0"/>
        </a:p>
      </dgm:t>
    </dgm:pt>
    <dgm:pt modelId="{4E118A2C-E198-4E5C-B6E7-38B8E4695E9D}" type="parTrans" cxnId="{60A93350-39AD-4548-BD6F-97509CE12825}">
      <dgm:prSet/>
      <dgm:spPr/>
      <dgm:t>
        <a:bodyPr/>
        <a:lstStyle/>
        <a:p>
          <a:endParaRPr lang="en-US"/>
        </a:p>
      </dgm:t>
    </dgm:pt>
    <dgm:pt modelId="{F66F154F-7367-4152-901B-94C6AB550D47}" type="sibTrans" cxnId="{60A93350-39AD-4548-BD6F-97509CE12825}">
      <dgm:prSet/>
      <dgm:spPr/>
      <dgm:t>
        <a:bodyPr/>
        <a:lstStyle/>
        <a:p>
          <a:endParaRPr lang="en-US"/>
        </a:p>
      </dgm:t>
    </dgm:pt>
    <dgm:pt modelId="{B607C3A1-78E8-4F88-9387-F8AEF18A25E8}">
      <dgm:prSet custT="1"/>
      <dgm:spPr/>
      <dgm:t>
        <a:bodyPr/>
        <a:lstStyle/>
        <a:p>
          <a:r>
            <a:rPr lang="es-MX" sz="2000" dirty="0"/>
            <a:t>35 Casas de la Cultura Jurídica;</a:t>
          </a:r>
          <a:endParaRPr lang="en-US" sz="2000" dirty="0"/>
        </a:p>
      </dgm:t>
    </dgm:pt>
    <dgm:pt modelId="{3A763503-5CEC-4236-85C0-58073A132C82}" type="parTrans" cxnId="{BA19036B-F23B-4482-9823-FC43349DD37C}">
      <dgm:prSet/>
      <dgm:spPr/>
      <dgm:t>
        <a:bodyPr/>
        <a:lstStyle/>
        <a:p>
          <a:endParaRPr lang="en-US"/>
        </a:p>
      </dgm:t>
    </dgm:pt>
    <dgm:pt modelId="{4C8009B8-46C0-4836-B7E0-2795D5E7A304}" type="sibTrans" cxnId="{BA19036B-F23B-4482-9823-FC43349DD37C}">
      <dgm:prSet/>
      <dgm:spPr/>
      <dgm:t>
        <a:bodyPr/>
        <a:lstStyle/>
        <a:p>
          <a:endParaRPr lang="en-US"/>
        </a:p>
      </dgm:t>
    </dgm:pt>
    <dgm:pt modelId="{9D071A46-F3F4-4977-A09B-8C9C2352902F}">
      <dgm:prSet custT="1"/>
      <dgm:spPr/>
      <dgm:t>
        <a:bodyPr/>
        <a:lstStyle/>
        <a:p>
          <a:r>
            <a:rPr lang="es-MX" sz="2000" dirty="0"/>
            <a:t>1 Sede histórica en Ario de Rosales.</a:t>
          </a:r>
          <a:endParaRPr lang="en-US" sz="2000" dirty="0"/>
        </a:p>
      </dgm:t>
    </dgm:pt>
    <dgm:pt modelId="{0FFB3BD2-F14C-4E55-8394-CD20277CD2E5}" type="parTrans" cxnId="{A6ABF818-8F48-4614-93C7-1AE47D090B77}">
      <dgm:prSet/>
      <dgm:spPr/>
      <dgm:t>
        <a:bodyPr/>
        <a:lstStyle/>
        <a:p>
          <a:endParaRPr lang="en-US"/>
        </a:p>
      </dgm:t>
    </dgm:pt>
    <dgm:pt modelId="{4AAE8BCE-FBAA-4DCA-B8CE-4727D539A024}" type="sibTrans" cxnId="{A6ABF818-8F48-4614-93C7-1AE47D090B77}">
      <dgm:prSet/>
      <dgm:spPr/>
      <dgm:t>
        <a:bodyPr/>
        <a:lstStyle/>
        <a:p>
          <a:endParaRPr lang="en-US"/>
        </a:p>
      </dgm:t>
    </dgm:pt>
    <dgm:pt modelId="{01767DF1-18A3-4010-922B-331FAFD35ED2}" type="pres">
      <dgm:prSet presAssocID="{856B6EA9-57B1-4877-B41D-2A60D8E22035}" presName="vert0" presStyleCnt="0">
        <dgm:presLayoutVars>
          <dgm:dir/>
          <dgm:animOne val="branch"/>
          <dgm:animLvl val="lvl"/>
        </dgm:presLayoutVars>
      </dgm:prSet>
      <dgm:spPr/>
    </dgm:pt>
    <dgm:pt modelId="{8C7ED458-DE7C-41AC-B1BF-FD5E65A7AB44}" type="pres">
      <dgm:prSet presAssocID="{377B638A-9D86-430A-992B-170E13AE3CC6}" presName="thickLine" presStyleLbl="alignNode1" presStyleIdx="0" presStyleCnt="2"/>
      <dgm:spPr/>
    </dgm:pt>
    <dgm:pt modelId="{7B0254F6-69B5-41A8-A8CE-A2542BD1C15F}" type="pres">
      <dgm:prSet presAssocID="{377B638A-9D86-430A-992B-170E13AE3CC6}" presName="horz1" presStyleCnt="0"/>
      <dgm:spPr/>
    </dgm:pt>
    <dgm:pt modelId="{E5F4633A-2934-4488-89D1-524D13FF2E1C}" type="pres">
      <dgm:prSet presAssocID="{377B638A-9D86-430A-992B-170E13AE3CC6}" presName="tx1" presStyleLbl="revTx" presStyleIdx="0" presStyleCnt="6"/>
      <dgm:spPr/>
    </dgm:pt>
    <dgm:pt modelId="{62F165EF-2E27-4B94-BA9B-BC6E9B24F148}" type="pres">
      <dgm:prSet presAssocID="{377B638A-9D86-430A-992B-170E13AE3CC6}" presName="vert1" presStyleCnt="0"/>
      <dgm:spPr/>
    </dgm:pt>
    <dgm:pt modelId="{3FDE73BB-EF38-4C6B-A776-AC732F9DC1F7}" type="pres">
      <dgm:prSet presAssocID="{B253E01D-53D8-4041-9CE7-1DDFE2D729BF}" presName="thickLine" presStyleLbl="alignNode1" presStyleIdx="1" presStyleCnt="2"/>
      <dgm:spPr/>
    </dgm:pt>
    <dgm:pt modelId="{D8F434C7-8171-4E99-B544-77F957A89F7A}" type="pres">
      <dgm:prSet presAssocID="{B253E01D-53D8-4041-9CE7-1DDFE2D729BF}" presName="horz1" presStyleCnt="0"/>
      <dgm:spPr/>
    </dgm:pt>
    <dgm:pt modelId="{7C7DEA49-6653-4E0E-A3E4-2393CCD43830}" type="pres">
      <dgm:prSet presAssocID="{B253E01D-53D8-4041-9CE7-1DDFE2D729BF}" presName="tx1" presStyleLbl="revTx" presStyleIdx="1" presStyleCnt="6"/>
      <dgm:spPr/>
    </dgm:pt>
    <dgm:pt modelId="{DEA8D743-6980-4412-B691-7F79AB03E658}" type="pres">
      <dgm:prSet presAssocID="{B253E01D-53D8-4041-9CE7-1DDFE2D729BF}" presName="vert1" presStyleCnt="0"/>
      <dgm:spPr/>
    </dgm:pt>
    <dgm:pt modelId="{1FB5ABB1-9E7F-475D-AC93-7C7C23FFE4B6}" type="pres">
      <dgm:prSet presAssocID="{C0B6DEB8-ABA2-4F8D-9BF8-F5AE6F2AC750}" presName="vertSpace2a" presStyleCnt="0"/>
      <dgm:spPr/>
    </dgm:pt>
    <dgm:pt modelId="{E86B1CEC-5DBF-4F1F-AE46-A93006FBA575}" type="pres">
      <dgm:prSet presAssocID="{C0B6DEB8-ABA2-4F8D-9BF8-F5AE6F2AC750}" presName="horz2" presStyleCnt="0"/>
      <dgm:spPr/>
    </dgm:pt>
    <dgm:pt modelId="{B9709CFE-2FD7-4714-8EDE-D1EAA9CCD7B5}" type="pres">
      <dgm:prSet presAssocID="{C0B6DEB8-ABA2-4F8D-9BF8-F5AE6F2AC750}" presName="horzSpace2" presStyleCnt="0"/>
      <dgm:spPr/>
    </dgm:pt>
    <dgm:pt modelId="{1CC8D354-A583-497F-BDB1-4EB249B68D11}" type="pres">
      <dgm:prSet presAssocID="{C0B6DEB8-ABA2-4F8D-9BF8-F5AE6F2AC750}" presName="tx2" presStyleLbl="revTx" presStyleIdx="2" presStyleCnt="6"/>
      <dgm:spPr/>
    </dgm:pt>
    <dgm:pt modelId="{B2FF389C-0328-4510-B6BD-AAB67A2BE5A9}" type="pres">
      <dgm:prSet presAssocID="{C0B6DEB8-ABA2-4F8D-9BF8-F5AE6F2AC750}" presName="vert2" presStyleCnt="0"/>
      <dgm:spPr/>
    </dgm:pt>
    <dgm:pt modelId="{C3F76152-23F7-46CE-A817-A8CCB64B3F3C}" type="pres">
      <dgm:prSet presAssocID="{C0B6DEB8-ABA2-4F8D-9BF8-F5AE6F2AC750}" presName="thinLine2b" presStyleLbl="callout" presStyleIdx="0" presStyleCnt="4"/>
      <dgm:spPr/>
    </dgm:pt>
    <dgm:pt modelId="{8ED3EC33-E011-437B-96F4-697FC176EAD1}" type="pres">
      <dgm:prSet presAssocID="{C0B6DEB8-ABA2-4F8D-9BF8-F5AE6F2AC750}" presName="vertSpace2b" presStyleCnt="0"/>
      <dgm:spPr/>
    </dgm:pt>
    <dgm:pt modelId="{1536845F-B285-475F-9C65-00EBB1D0CABC}" type="pres">
      <dgm:prSet presAssocID="{581290BF-B42D-47BF-8218-9A8FE7717CED}" presName="horz2" presStyleCnt="0"/>
      <dgm:spPr/>
    </dgm:pt>
    <dgm:pt modelId="{EAB0DF8B-A947-45B2-9E73-13BA552FFF43}" type="pres">
      <dgm:prSet presAssocID="{581290BF-B42D-47BF-8218-9A8FE7717CED}" presName="horzSpace2" presStyleCnt="0"/>
      <dgm:spPr/>
    </dgm:pt>
    <dgm:pt modelId="{DB6C2D7E-6EB8-4FE0-BD3A-22B945EEAF20}" type="pres">
      <dgm:prSet presAssocID="{581290BF-B42D-47BF-8218-9A8FE7717CED}" presName="tx2" presStyleLbl="revTx" presStyleIdx="3" presStyleCnt="6"/>
      <dgm:spPr/>
    </dgm:pt>
    <dgm:pt modelId="{1F08CECC-82DC-4099-9908-6BEDB7AE9626}" type="pres">
      <dgm:prSet presAssocID="{581290BF-B42D-47BF-8218-9A8FE7717CED}" presName="vert2" presStyleCnt="0"/>
      <dgm:spPr/>
    </dgm:pt>
    <dgm:pt modelId="{D4F938BC-33F4-4EE9-BB02-68AF721BFAB2}" type="pres">
      <dgm:prSet presAssocID="{581290BF-B42D-47BF-8218-9A8FE7717CED}" presName="thinLine2b" presStyleLbl="callout" presStyleIdx="1" presStyleCnt="4"/>
      <dgm:spPr/>
    </dgm:pt>
    <dgm:pt modelId="{FF238553-A918-4D05-9B33-D8D1C5E3BD5A}" type="pres">
      <dgm:prSet presAssocID="{581290BF-B42D-47BF-8218-9A8FE7717CED}" presName="vertSpace2b" presStyleCnt="0"/>
      <dgm:spPr/>
    </dgm:pt>
    <dgm:pt modelId="{9492A9C1-D1BB-40C1-B947-49E46D3D8227}" type="pres">
      <dgm:prSet presAssocID="{B607C3A1-78E8-4F88-9387-F8AEF18A25E8}" presName="horz2" presStyleCnt="0"/>
      <dgm:spPr/>
    </dgm:pt>
    <dgm:pt modelId="{76AD603C-6E25-4247-83DB-395F681BC271}" type="pres">
      <dgm:prSet presAssocID="{B607C3A1-78E8-4F88-9387-F8AEF18A25E8}" presName="horzSpace2" presStyleCnt="0"/>
      <dgm:spPr/>
    </dgm:pt>
    <dgm:pt modelId="{1E9203A9-BDE1-4BA9-A200-7BCDD3048C6A}" type="pres">
      <dgm:prSet presAssocID="{B607C3A1-78E8-4F88-9387-F8AEF18A25E8}" presName="tx2" presStyleLbl="revTx" presStyleIdx="4" presStyleCnt="6"/>
      <dgm:spPr/>
    </dgm:pt>
    <dgm:pt modelId="{23227DAE-8C25-4083-8C64-CB29B7D995A3}" type="pres">
      <dgm:prSet presAssocID="{B607C3A1-78E8-4F88-9387-F8AEF18A25E8}" presName="vert2" presStyleCnt="0"/>
      <dgm:spPr/>
    </dgm:pt>
    <dgm:pt modelId="{30257480-5BF9-403F-889F-DA8AEA9641CB}" type="pres">
      <dgm:prSet presAssocID="{B607C3A1-78E8-4F88-9387-F8AEF18A25E8}" presName="thinLine2b" presStyleLbl="callout" presStyleIdx="2" presStyleCnt="4"/>
      <dgm:spPr/>
    </dgm:pt>
    <dgm:pt modelId="{FDC43618-8B62-465E-B95D-24F1F8F3FC94}" type="pres">
      <dgm:prSet presAssocID="{B607C3A1-78E8-4F88-9387-F8AEF18A25E8}" presName="vertSpace2b" presStyleCnt="0"/>
      <dgm:spPr/>
    </dgm:pt>
    <dgm:pt modelId="{78A331BD-A3D1-43BB-9D6B-5B529CB3391C}" type="pres">
      <dgm:prSet presAssocID="{9D071A46-F3F4-4977-A09B-8C9C2352902F}" presName="horz2" presStyleCnt="0"/>
      <dgm:spPr/>
    </dgm:pt>
    <dgm:pt modelId="{12F8B2CC-3B8E-49B0-87A9-FD3037D8521D}" type="pres">
      <dgm:prSet presAssocID="{9D071A46-F3F4-4977-A09B-8C9C2352902F}" presName="horzSpace2" presStyleCnt="0"/>
      <dgm:spPr/>
    </dgm:pt>
    <dgm:pt modelId="{A74B20FA-7194-4DDB-A7D0-832A775A7B0B}" type="pres">
      <dgm:prSet presAssocID="{9D071A46-F3F4-4977-A09B-8C9C2352902F}" presName="tx2" presStyleLbl="revTx" presStyleIdx="5" presStyleCnt="6"/>
      <dgm:spPr/>
    </dgm:pt>
    <dgm:pt modelId="{BA6BBDBE-133A-4C31-BD10-30F692ACB2A1}" type="pres">
      <dgm:prSet presAssocID="{9D071A46-F3F4-4977-A09B-8C9C2352902F}" presName="vert2" presStyleCnt="0"/>
      <dgm:spPr/>
    </dgm:pt>
    <dgm:pt modelId="{1F860D8F-CF7A-462D-9BDD-7E5ECBCADAF2}" type="pres">
      <dgm:prSet presAssocID="{9D071A46-F3F4-4977-A09B-8C9C2352902F}" presName="thinLine2b" presStyleLbl="callout" presStyleIdx="3" presStyleCnt="4"/>
      <dgm:spPr/>
    </dgm:pt>
    <dgm:pt modelId="{C1967091-889D-42D4-B2E6-DAE361D74FC6}" type="pres">
      <dgm:prSet presAssocID="{9D071A46-F3F4-4977-A09B-8C9C2352902F}" presName="vertSpace2b" presStyleCnt="0"/>
      <dgm:spPr/>
    </dgm:pt>
  </dgm:ptLst>
  <dgm:cxnLst>
    <dgm:cxn modelId="{FDF01E0A-A7A8-4B09-9DF2-C7A42AAF643B}" type="presOf" srcId="{B253E01D-53D8-4041-9CE7-1DDFE2D729BF}" destId="{7C7DEA49-6653-4E0E-A3E4-2393CCD43830}" srcOrd="0" destOrd="0" presId="urn:microsoft.com/office/officeart/2008/layout/LinedList"/>
    <dgm:cxn modelId="{A6ABF818-8F48-4614-93C7-1AE47D090B77}" srcId="{B253E01D-53D8-4041-9CE7-1DDFE2D729BF}" destId="{9D071A46-F3F4-4977-A09B-8C9C2352902F}" srcOrd="3" destOrd="0" parTransId="{0FFB3BD2-F14C-4E55-8394-CD20277CD2E5}" sibTransId="{4AAE8BCE-FBAA-4DCA-B8CE-4727D539A024}"/>
    <dgm:cxn modelId="{D40DE15C-7BE8-4416-8248-BAF7D8F40D69}" type="presOf" srcId="{581290BF-B42D-47BF-8218-9A8FE7717CED}" destId="{DB6C2D7E-6EB8-4FE0-BD3A-22B945EEAF20}" srcOrd="0" destOrd="0" presId="urn:microsoft.com/office/officeart/2008/layout/LinedList"/>
    <dgm:cxn modelId="{BE7A7B62-3D03-469D-BEA7-BE8AB66EDE78}" type="presOf" srcId="{856B6EA9-57B1-4877-B41D-2A60D8E22035}" destId="{01767DF1-18A3-4010-922B-331FAFD35ED2}" srcOrd="0" destOrd="0" presId="urn:microsoft.com/office/officeart/2008/layout/LinedList"/>
    <dgm:cxn modelId="{476BE663-BFC8-4A96-835E-2A6D4D93F823}" type="presOf" srcId="{B607C3A1-78E8-4F88-9387-F8AEF18A25E8}" destId="{1E9203A9-BDE1-4BA9-A200-7BCDD3048C6A}" srcOrd="0" destOrd="0" presId="urn:microsoft.com/office/officeart/2008/layout/LinedList"/>
    <dgm:cxn modelId="{BA19036B-F23B-4482-9823-FC43349DD37C}" srcId="{B253E01D-53D8-4041-9CE7-1DDFE2D729BF}" destId="{B607C3A1-78E8-4F88-9387-F8AEF18A25E8}" srcOrd="2" destOrd="0" parTransId="{3A763503-5CEC-4236-85C0-58073A132C82}" sibTransId="{4C8009B8-46C0-4836-B7E0-2795D5E7A304}"/>
    <dgm:cxn modelId="{60A93350-39AD-4548-BD6F-97509CE12825}" srcId="{B253E01D-53D8-4041-9CE7-1DDFE2D729BF}" destId="{581290BF-B42D-47BF-8218-9A8FE7717CED}" srcOrd="1" destOrd="0" parTransId="{4E118A2C-E198-4E5C-B6E7-38B8E4695E9D}" sibTransId="{F66F154F-7367-4152-901B-94C6AB550D47}"/>
    <dgm:cxn modelId="{CEDBAB53-4E15-4C42-9F12-7DABA4E40987}" srcId="{856B6EA9-57B1-4877-B41D-2A60D8E22035}" destId="{377B638A-9D86-430A-992B-170E13AE3CC6}" srcOrd="0" destOrd="0" parTransId="{0E540D97-DC22-466D-A689-4BB829FF9642}" sibTransId="{1795BF1D-F11F-43A3-BB8B-7D080DF8546F}"/>
    <dgm:cxn modelId="{72D14C55-A3CB-4AE3-A68F-6145FFD05095}" type="presOf" srcId="{C0B6DEB8-ABA2-4F8D-9BF8-F5AE6F2AC750}" destId="{1CC8D354-A583-497F-BDB1-4EB249B68D11}" srcOrd="0" destOrd="0" presId="urn:microsoft.com/office/officeart/2008/layout/LinedList"/>
    <dgm:cxn modelId="{79866699-4464-48EC-94EE-C5810FDC20D0}" type="presOf" srcId="{377B638A-9D86-430A-992B-170E13AE3CC6}" destId="{E5F4633A-2934-4488-89D1-524D13FF2E1C}" srcOrd="0" destOrd="0" presId="urn:microsoft.com/office/officeart/2008/layout/LinedList"/>
    <dgm:cxn modelId="{36CC47BC-1D8A-4CE6-AFB9-1467EFF0210F}" srcId="{856B6EA9-57B1-4877-B41D-2A60D8E22035}" destId="{B253E01D-53D8-4041-9CE7-1DDFE2D729BF}" srcOrd="1" destOrd="0" parTransId="{CEA0C75D-7CE5-48CC-B3F3-7645219607D0}" sibTransId="{732DB27F-0A20-4035-A112-5FDFD87B9669}"/>
    <dgm:cxn modelId="{415282D7-9048-40EC-94CF-06C598D03171}" type="presOf" srcId="{9D071A46-F3F4-4977-A09B-8C9C2352902F}" destId="{A74B20FA-7194-4DDB-A7D0-832A775A7B0B}" srcOrd="0" destOrd="0" presId="urn:microsoft.com/office/officeart/2008/layout/LinedList"/>
    <dgm:cxn modelId="{F6C187E4-7304-4BDA-A322-8F05D4E46F77}" srcId="{B253E01D-53D8-4041-9CE7-1DDFE2D729BF}" destId="{C0B6DEB8-ABA2-4F8D-9BF8-F5AE6F2AC750}" srcOrd="0" destOrd="0" parTransId="{B9EC802E-F1AB-4EC1-922F-4844E1121202}" sibTransId="{73920130-5B8F-42D2-ADE9-017E73271C3C}"/>
    <dgm:cxn modelId="{C0EF879E-EAFF-4A69-8575-1EA4268B9BE8}" type="presParOf" srcId="{01767DF1-18A3-4010-922B-331FAFD35ED2}" destId="{8C7ED458-DE7C-41AC-B1BF-FD5E65A7AB44}" srcOrd="0" destOrd="0" presId="urn:microsoft.com/office/officeart/2008/layout/LinedList"/>
    <dgm:cxn modelId="{5DA114D4-A81F-4332-864F-881371F0211A}" type="presParOf" srcId="{01767DF1-18A3-4010-922B-331FAFD35ED2}" destId="{7B0254F6-69B5-41A8-A8CE-A2542BD1C15F}" srcOrd="1" destOrd="0" presId="urn:microsoft.com/office/officeart/2008/layout/LinedList"/>
    <dgm:cxn modelId="{C46C102D-8EDC-4ED6-891C-8CEB6B453E7B}" type="presParOf" srcId="{7B0254F6-69B5-41A8-A8CE-A2542BD1C15F}" destId="{E5F4633A-2934-4488-89D1-524D13FF2E1C}" srcOrd="0" destOrd="0" presId="urn:microsoft.com/office/officeart/2008/layout/LinedList"/>
    <dgm:cxn modelId="{8F4A7B6C-44D1-4062-A032-1077F50E8415}" type="presParOf" srcId="{7B0254F6-69B5-41A8-A8CE-A2542BD1C15F}" destId="{62F165EF-2E27-4B94-BA9B-BC6E9B24F148}" srcOrd="1" destOrd="0" presId="urn:microsoft.com/office/officeart/2008/layout/LinedList"/>
    <dgm:cxn modelId="{D5BEAEF6-0BEF-4CAD-ACA3-7E02238D7064}" type="presParOf" srcId="{01767DF1-18A3-4010-922B-331FAFD35ED2}" destId="{3FDE73BB-EF38-4C6B-A776-AC732F9DC1F7}" srcOrd="2" destOrd="0" presId="urn:microsoft.com/office/officeart/2008/layout/LinedList"/>
    <dgm:cxn modelId="{DCE42841-F585-43E8-81B8-3DF01AC18FFD}" type="presParOf" srcId="{01767DF1-18A3-4010-922B-331FAFD35ED2}" destId="{D8F434C7-8171-4E99-B544-77F957A89F7A}" srcOrd="3" destOrd="0" presId="urn:microsoft.com/office/officeart/2008/layout/LinedList"/>
    <dgm:cxn modelId="{2F228A80-92B5-438F-AB74-25F9ED21282F}" type="presParOf" srcId="{D8F434C7-8171-4E99-B544-77F957A89F7A}" destId="{7C7DEA49-6653-4E0E-A3E4-2393CCD43830}" srcOrd="0" destOrd="0" presId="urn:microsoft.com/office/officeart/2008/layout/LinedList"/>
    <dgm:cxn modelId="{E415A336-04CD-4DD1-B71B-C992412210C4}" type="presParOf" srcId="{D8F434C7-8171-4E99-B544-77F957A89F7A}" destId="{DEA8D743-6980-4412-B691-7F79AB03E658}" srcOrd="1" destOrd="0" presId="urn:microsoft.com/office/officeart/2008/layout/LinedList"/>
    <dgm:cxn modelId="{1975B779-9936-4C75-8F4F-A842012E09BF}" type="presParOf" srcId="{DEA8D743-6980-4412-B691-7F79AB03E658}" destId="{1FB5ABB1-9E7F-475D-AC93-7C7C23FFE4B6}" srcOrd="0" destOrd="0" presId="urn:microsoft.com/office/officeart/2008/layout/LinedList"/>
    <dgm:cxn modelId="{F3156A50-60EB-40DB-B81C-6FB8E4546EB6}" type="presParOf" srcId="{DEA8D743-6980-4412-B691-7F79AB03E658}" destId="{E86B1CEC-5DBF-4F1F-AE46-A93006FBA575}" srcOrd="1" destOrd="0" presId="urn:microsoft.com/office/officeart/2008/layout/LinedList"/>
    <dgm:cxn modelId="{2AE48F46-0356-43DE-A793-B0064A29C053}" type="presParOf" srcId="{E86B1CEC-5DBF-4F1F-AE46-A93006FBA575}" destId="{B9709CFE-2FD7-4714-8EDE-D1EAA9CCD7B5}" srcOrd="0" destOrd="0" presId="urn:microsoft.com/office/officeart/2008/layout/LinedList"/>
    <dgm:cxn modelId="{A9198A8B-8656-469A-983B-D72DD0B26C2D}" type="presParOf" srcId="{E86B1CEC-5DBF-4F1F-AE46-A93006FBA575}" destId="{1CC8D354-A583-497F-BDB1-4EB249B68D11}" srcOrd="1" destOrd="0" presId="urn:microsoft.com/office/officeart/2008/layout/LinedList"/>
    <dgm:cxn modelId="{17187D89-E472-4330-91B3-23B4A0E3FE34}" type="presParOf" srcId="{E86B1CEC-5DBF-4F1F-AE46-A93006FBA575}" destId="{B2FF389C-0328-4510-B6BD-AAB67A2BE5A9}" srcOrd="2" destOrd="0" presId="urn:microsoft.com/office/officeart/2008/layout/LinedList"/>
    <dgm:cxn modelId="{06B713D0-F03D-48A2-BC9A-45B9A036896E}" type="presParOf" srcId="{DEA8D743-6980-4412-B691-7F79AB03E658}" destId="{C3F76152-23F7-46CE-A817-A8CCB64B3F3C}" srcOrd="2" destOrd="0" presId="urn:microsoft.com/office/officeart/2008/layout/LinedList"/>
    <dgm:cxn modelId="{5997D31F-19EB-4D32-A0C3-E1EB787F0BAE}" type="presParOf" srcId="{DEA8D743-6980-4412-B691-7F79AB03E658}" destId="{8ED3EC33-E011-437B-96F4-697FC176EAD1}" srcOrd="3" destOrd="0" presId="urn:microsoft.com/office/officeart/2008/layout/LinedList"/>
    <dgm:cxn modelId="{7B801A25-087F-46FD-82FA-9DE143C2D82D}" type="presParOf" srcId="{DEA8D743-6980-4412-B691-7F79AB03E658}" destId="{1536845F-B285-475F-9C65-00EBB1D0CABC}" srcOrd="4" destOrd="0" presId="urn:microsoft.com/office/officeart/2008/layout/LinedList"/>
    <dgm:cxn modelId="{F526C59E-4A57-410B-BF91-8AF076CADE21}" type="presParOf" srcId="{1536845F-B285-475F-9C65-00EBB1D0CABC}" destId="{EAB0DF8B-A947-45B2-9E73-13BA552FFF43}" srcOrd="0" destOrd="0" presId="urn:microsoft.com/office/officeart/2008/layout/LinedList"/>
    <dgm:cxn modelId="{D62A867E-6D14-471C-B563-895959622D64}" type="presParOf" srcId="{1536845F-B285-475F-9C65-00EBB1D0CABC}" destId="{DB6C2D7E-6EB8-4FE0-BD3A-22B945EEAF20}" srcOrd="1" destOrd="0" presId="urn:microsoft.com/office/officeart/2008/layout/LinedList"/>
    <dgm:cxn modelId="{44732B21-A58E-42FE-9434-22516FE0824F}" type="presParOf" srcId="{1536845F-B285-475F-9C65-00EBB1D0CABC}" destId="{1F08CECC-82DC-4099-9908-6BEDB7AE9626}" srcOrd="2" destOrd="0" presId="urn:microsoft.com/office/officeart/2008/layout/LinedList"/>
    <dgm:cxn modelId="{1BE3E5E4-9528-4AA3-A566-E118EB9BA817}" type="presParOf" srcId="{DEA8D743-6980-4412-B691-7F79AB03E658}" destId="{D4F938BC-33F4-4EE9-BB02-68AF721BFAB2}" srcOrd="5" destOrd="0" presId="urn:microsoft.com/office/officeart/2008/layout/LinedList"/>
    <dgm:cxn modelId="{4A3312FA-62DB-4752-9788-5C0082B68275}" type="presParOf" srcId="{DEA8D743-6980-4412-B691-7F79AB03E658}" destId="{FF238553-A918-4D05-9B33-D8D1C5E3BD5A}" srcOrd="6" destOrd="0" presId="urn:microsoft.com/office/officeart/2008/layout/LinedList"/>
    <dgm:cxn modelId="{71052530-54A1-4981-BC29-98A971F58AF8}" type="presParOf" srcId="{DEA8D743-6980-4412-B691-7F79AB03E658}" destId="{9492A9C1-D1BB-40C1-B947-49E46D3D8227}" srcOrd="7" destOrd="0" presId="urn:microsoft.com/office/officeart/2008/layout/LinedList"/>
    <dgm:cxn modelId="{2943A542-977E-4E93-A591-57D53596DC35}" type="presParOf" srcId="{9492A9C1-D1BB-40C1-B947-49E46D3D8227}" destId="{76AD603C-6E25-4247-83DB-395F681BC271}" srcOrd="0" destOrd="0" presId="urn:microsoft.com/office/officeart/2008/layout/LinedList"/>
    <dgm:cxn modelId="{6ED693D5-3770-4478-99F7-B0E34908F84D}" type="presParOf" srcId="{9492A9C1-D1BB-40C1-B947-49E46D3D8227}" destId="{1E9203A9-BDE1-4BA9-A200-7BCDD3048C6A}" srcOrd="1" destOrd="0" presId="urn:microsoft.com/office/officeart/2008/layout/LinedList"/>
    <dgm:cxn modelId="{963DE334-C011-4097-802D-473EAA353AF1}" type="presParOf" srcId="{9492A9C1-D1BB-40C1-B947-49E46D3D8227}" destId="{23227DAE-8C25-4083-8C64-CB29B7D995A3}" srcOrd="2" destOrd="0" presId="urn:microsoft.com/office/officeart/2008/layout/LinedList"/>
    <dgm:cxn modelId="{2784AE1E-023E-4D25-A4C7-4A4E345A7BE0}" type="presParOf" srcId="{DEA8D743-6980-4412-B691-7F79AB03E658}" destId="{30257480-5BF9-403F-889F-DA8AEA9641CB}" srcOrd="8" destOrd="0" presId="urn:microsoft.com/office/officeart/2008/layout/LinedList"/>
    <dgm:cxn modelId="{225E1BB4-6108-4F79-9698-0C1632C63F71}" type="presParOf" srcId="{DEA8D743-6980-4412-B691-7F79AB03E658}" destId="{FDC43618-8B62-465E-B95D-24F1F8F3FC94}" srcOrd="9" destOrd="0" presId="urn:microsoft.com/office/officeart/2008/layout/LinedList"/>
    <dgm:cxn modelId="{AAE5A61F-EF5C-4B40-B150-62BFB64F1C8F}" type="presParOf" srcId="{DEA8D743-6980-4412-B691-7F79AB03E658}" destId="{78A331BD-A3D1-43BB-9D6B-5B529CB3391C}" srcOrd="10" destOrd="0" presId="urn:microsoft.com/office/officeart/2008/layout/LinedList"/>
    <dgm:cxn modelId="{D959C69F-3CD9-454C-B582-D8B99D6224B3}" type="presParOf" srcId="{78A331BD-A3D1-43BB-9D6B-5B529CB3391C}" destId="{12F8B2CC-3B8E-49B0-87A9-FD3037D8521D}" srcOrd="0" destOrd="0" presId="urn:microsoft.com/office/officeart/2008/layout/LinedList"/>
    <dgm:cxn modelId="{F8114C92-C287-40E9-B969-F8CC3BDAC300}" type="presParOf" srcId="{78A331BD-A3D1-43BB-9D6B-5B529CB3391C}" destId="{A74B20FA-7194-4DDB-A7D0-832A775A7B0B}" srcOrd="1" destOrd="0" presId="urn:microsoft.com/office/officeart/2008/layout/LinedList"/>
    <dgm:cxn modelId="{E7707648-561D-4B7F-85A5-6A503E500E03}" type="presParOf" srcId="{78A331BD-A3D1-43BB-9D6B-5B529CB3391C}" destId="{BA6BBDBE-133A-4C31-BD10-30F692ACB2A1}" srcOrd="2" destOrd="0" presId="urn:microsoft.com/office/officeart/2008/layout/LinedList"/>
    <dgm:cxn modelId="{82344845-4E4B-4715-BEF7-88CCE13E810A}" type="presParOf" srcId="{DEA8D743-6980-4412-B691-7F79AB03E658}" destId="{1F860D8F-CF7A-462D-9BDD-7E5ECBCADAF2}" srcOrd="11" destOrd="0" presId="urn:microsoft.com/office/officeart/2008/layout/LinedList"/>
    <dgm:cxn modelId="{3A9EF3E0-0035-4DD1-B5EE-37CA66B70C80}" type="presParOf" srcId="{DEA8D743-6980-4412-B691-7F79AB03E658}" destId="{C1967091-889D-42D4-B2E6-DAE361D74FC6}" srcOrd="12"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76F081F-9BB2-4CC9-BB0C-D057BA45C55E}" type="doc">
      <dgm:prSet loTypeId="urn:microsoft.com/office/officeart/2005/8/layout/vProcess5" loCatId="process" qsTypeId="urn:microsoft.com/office/officeart/2005/8/quickstyle/simple5" qsCatId="simple" csTypeId="urn:microsoft.com/office/officeart/2005/8/colors/colorful3" csCatId="colorful" phldr="1"/>
      <dgm:spPr/>
      <dgm:t>
        <a:bodyPr/>
        <a:lstStyle/>
        <a:p>
          <a:endParaRPr lang="en-US"/>
        </a:p>
      </dgm:t>
    </dgm:pt>
    <dgm:pt modelId="{BFEEE8A8-8943-4069-BF95-754B2838A479}">
      <dgm:prSet/>
      <dgm:spPr/>
      <dgm:t>
        <a:bodyPr/>
        <a:lstStyle/>
        <a:p>
          <a:r>
            <a:rPr lang="es-MX" i="1" dirty="0"/>
            <a:t>Configurar la estructura organizacional:</a:t>
          </a:r>
          <a:endParaRPr lang="en-US" dirty="0"/>
        </a:p>
      </dgm:t>
    </dgm:pt>
    <dgm:pt modelId="{820C4E51-160C-4147-ABE4-83098A14DFE7}" type="parTrans" cxnId="{C535296F-17C8-4406-B370-D75B9026F4AB}">
      <dgm:prSet/>
      <dgm:spPr/>
      <dgm:t>
        <a:bodyPr/>
        <a:lstStyle/>
        <a:p>
          <a:endParaRPr lang="en-US"/>
        </a:p>
      </dgm:t>
    </dgm:pt>
    <dgm:pt modelId="{C41E1EC8-F5F9-43FA-A6BC-C4385738044B}" type="sibTrans" cxnId="{C535296F-17C8-4406-B370-D75B9026F4AB}">
      <dgm:prSet/>
      <dgm:spPr/>
      <dgm:t>
        <a:bodyPr/>
        <a:lstStyle/>
        <a:p>
          <a:endParaRPr lang="en-US" dirty="0"/>
        </a:p>
      </dgm:t>
    </dgm:pt>
    <dgm:pt modelId="{5689DEB4-3E19-44BE-AB71-396801E10EAB}">
      <dgm:prSet/>
      <dgm:spPr/>
      <dgm:t>
        <a:bodyPr/>
        <a:lstStyle/>
        <a:p>
          <a:r>
            <a:rPr lang="es-MX" i="1" dirty="0"/>
            <a:t>Creación o edición de áreas.</a:t>
          </a:r>
          <a:endParaRPr lang="en-US" dirty="0"/>
        </a:p>
      </dgm:t>
    </dgm:pt>
    <dgm:pt modelId="{81F52457-3929-42EC-ACD8-31C048CFEE60}" type="parTrans" cxnId="{D823515A-0640-4567-888F-3F83F729F569}">
      <dgm:prSet/>
      <dgm:spPr/>
      <dgm:t>
        <a:bodyPr/>
        <a:lstStyle/>
        <a:p>
          <a:endParaRPr lang="en-US"/>
        </a:p>
      </dgm:t>
    </dgm:pt>
    <dgm:pt modelId="{3E749BB5-6ACB-4C1A-B04C-C8E20F2FAAC0}" type="sibTrans" cxnId="{D823515A-0640-4567-888F-3F83F729F569}">
      <dgm:prSet/>
      <dgm:spPr/>
      <dgm:t>
        <a:bodyPr/>
        <a:lstStyle/>
        <a:p>
          <a:endParaRPr lang="en-US" dirty="0"/>
        </a:p>
      </dgm:t>
    </dgm:pt>
    <dgm:pt modelId="{13BCB1F2-01E9-460A-A964-1AFD74D6F403}">
      <dgm:prSet/>
      <dgm:spPr/>
      <dgm:t>
        <a:bodyPr/>
        <a:lstStyle/>
        <a:p>
          <a:r>
            <a:rPr lang="es-MX" i="1" dirty="0"/>
            <a:t>Asignación de Perfiles.</a:t>
          </a:r>
          <a:endParaRPr lang="en-US" dirty="0"/>
        </a:p>
      </dgm:t>
    </dgm:pt>
    <dgm:pt modelId="{00C5014F-73B8-473A-B344-F3FF4D464B65}" type="parTrans" cxnId="{17D15AD1-E4F9-4045-A933-71D671DFA569}">
      <dgm:prSet/>
      <dgm:spPr/>
      <dgm:t>
        <a:bodyPr/>
        <a:lstStyle/>
        <a:p>
          <a:endParaRPr lang="en-US"/>
        </a:p>
      </dgm:t>
    </dgm:pt>
    <dgm:pt modelId="{6CC51F6D-8417-48F0-AC94-9D6EC32934AE}" type="sibTrans" cxnId="{17D15AD1-E4F9-4045-A933-71D671DFA569}">
      <dgm:prSet/>
      <dgm:spPr/>
      <dgm:t>
        <a:bodyPr/>
        <a:lstStyle/>
        <a:p>
          <a:endParaRPr lang="en-US" dirty="0"/>
        </a:p>
      </dgm:t>
    </dgm:pt>
    <dgm:pt modelId="{CDFA2E12-9692-4069-A22A-BAB622667EE3}">
      <dgm:prSet/>
      <dgm:spPr/>
      <dgm:t>
        <a:bodyPr/>
        <a:lstStyle/>
        <a:p>
          <a:r>
            <a:rPr lang="es-MX" i="1" dirty="0"/>
            <a:t>Agregar posiciones o puestos</a:t>
          </a:r>
          <a:endParaRPr lang="en-US" dirty="0"/>
        </a:p>
      </dgm:t>
    </dgm:pt>
    <dgm:pt modelId="{73ED3C32-B4E4-436A-B5CF-6D3A3FD8DA15}" type="parTrans" cxnId="{C4E9F8D1-99C6-445E-9F82-AECCF2CBECA9}">
      <dgm:prSet/>
      <dgm:spPr/>
      <dgm:t>
        <a:bodyPr/>
        <a:lstStyle/>
        <a:p>
          <a:endParaRPr lang="en-US"/>
        </a:p>
      </dgm:t>
    </dgm:pt>
    <dgm:pt modelId="{301246FD-FEF3-4F2E-863E-4077E1EB755D}" type="sibTrans" cxnId="{C4E9F8D1-99C6-445E-9F82-AECCF2CBECA9}">
      <dgm:prSet/>
      <dgm:spPr/>
      <dgm:t>
        <a:bodyPr/>
        <a:lstStyle/>
        <a:p>
          <a:endParaRPr lang="en-US" dirty="0"/>
        </a:p>
      </dgm:t>
    </dgm:pt>
    <dgm:pt modelId="{CF9DFE4E-8422-4FC3-9342-C920120124F0}">
      <dgm:prSet/>
      <dgm:spPr/>
      <dgm:t>
        <a:bodyPr/>
        <a:lstStyle/>
        <a:p>
          <a:r>
            <a:rPr lang="es-MX" noProof="0" dirty="0"/>
            <a:t>Transferencias</a:t>
          </a:r>
          <a:r>
            <a:rPr lang="en-US" dirty="0"/>
            <a:t> </a:t>
          </a:r>
          <a:r>
            <a:rPr lang="es-MX" noProof="0" dirty="0"/>
            <a:t>de turnos y/o comunicados</a:t>
          </a:r>
          <a:endParaRPr lang="en-US" dirty="0"/>
        </a:p>
      </dgm:t>
    </dgm:pt>
    <dgm:pt modelId="{D170E473-75D5-467C-B012-6DED1D623325}" type="parTrans" cxnId="{AC27569E-F467-40C6-88AE-C64EAC5EBDD7}">
      <dgm:prSet/>
      <dgm:spPr/>
      <dgm:t>
        <a:bodyPr/>
        <a:lstStyle/>
        <a:p>
          <a:endParaRPr lang="es-MX"/>
        </a:p>
      </dgm:t>
    </dgm:pt>
    <dgm:pt modelId="{91B005F8-FC8F-4308-8798-987A3915C3A0}" type="sibTrans" cxnId="{AC27569E-F467-40C6-88AE-C64EAC5EBDD7}">
      <dgm:prSet/>
      <dgm:spPr/>
      <dgm:t>
        <a:bodyPr/>
        <a:lstStyle/>
        <a:p>
          <a:endParaRPr lang="es-MX"/>
        </a:p>
      </dgm:t>
    </dgm:pt>
    <dgm:pt modelId="{AD2F8AE7-1A56-4E6C-AD7A-8473D0F387B0}" type="pres">
      <dgm:prSet presAssocID="{C76F081F-9BB2-4CC9-BB0C-D057BA45C55E}" presName="outerComposite" presStyleCnt="0">
        <dgm:presLayoutVars>
          <dgm:chMax val="5"/>
          <dgm:dir/>
          <dgm:resizeHandles val="exact"/>
        </dgm:presLayoutVars>
      </dgm:prSet>
      <dgm:spPr/>
    </dgm:pt>
    <dgm:pt modelId="{F0097886-B293-4FF8-8B51-20C5D0099420}" type="pres">
      <dgm:prSet presAssocID="{C76F081F-9BB2-4CC9-BB0C-D057BA45C55E}" presName="dummyMaxCanvas" presStyleCnt="0">
        <dgm:presLayoutVars/>
      </dgm:prSet>
      <dgm:spPr/>
    </dgm:pt>
    <dgm:pt modelId="{4C5D7DBF-DF37-4DFB-8F06-1C7FD6B6F050}" type="pres">
      <dgm:prSet presAssocID="{C76F081F-9BB2-4CC9-BB0C-D057BA45C55E}" presName="FiveNodes_1" presStyleLbl="node1" presStyleIdx="0" presStyleCnt="5">
        <dgm:presLayoutVars>
          <dgm:bulletEnabled val="1"/>
        </dgm:presLayoutVars>
      </dgm:prSet>
      <dgm:spPr/>
    </dgm:pt>
    <dgm:pt modelId="{826789FE-7141-46A7-B6B8-C85BAC7AB22A}" type="pres">
      <dgm:prSet presAssocID="{C76F081F-9BB2-4CC9-BB0C-D057BA45C55E}" presName="FiveNodes_2" presStyleLbl="node1" presStyleIdx="1" presStyleCnt="5">
        <dgm:presLayoutVars>
          <dgm:bulletEnabled val="1"/>
        </dgm:presLayoutVars>
      </dgm:prSet>
      <dgm:spPr/>
    </dgm:pt>
    <dgm:pt modelId="{A595C8C2-39E3-4855-A60E-415F06D9915B}" type="pres">
      <dgm:prSet presAssocID="{C76F081F-9BB2-4CC9-BB0C-D057BA45C55E}" presName="FiveNodes_3" presStyleLbl="node1" presStyleIdx="2" presStyleCnt="5">
        <dgm:presLayoutVars>
          <dgm:bulletEnabled val="1"/>
        </dgm:presLayoutVars>
      </dgm:prSet>
      <dgm:spPr/>
    </dgm:pt>
    <dgm:pt modelId="{DF8855FF-BF13-46BB-A73D-E2EAC412B9F1}" type="pres">
      <dgm:prSet presAssocID="{C76F081F-9BB2-4CC9-BB0C-D057BA45C55E}" presName="FiveNodes_4" presStyleLbl="node1" presStyleIdx="3" presStyleCnt="5" custLinFactNeighborX="-1135" custLinFactNeighborY="-598">
        <dgm:presLayoutVars>
          <dgm:bulletEnabled val="1"/>
        </dgm:presLayoutVars>
      </dgm:prSet>
      <dgm:spPr/>
    </dgm:pt>
    <dgm:pt modelId="{362D7A01-D0CB-4287-B349-C29A636FB791}" type="pres">
      <dgm:prSet presAssocID="{C76F081F-9BB2-4CC9-BB0C-D057BA45C55E}" presName="FiveNodes_5" presStyleLbl="node1" presStyleIdx="4" presStyleCnt="5">
        <dgm:presLayoutVars>
          <dgm:bulletEnabled val="1"/>
        </dgm:presLayoutVars>
      </dgm:prSet>
      <dgm:spPr/>
    </dgm:pt>
    <dgm:pt modelId="{857A91AF-F215-4D16-81F4-74DA71C5CF0D}" type="pres">
      <dgm:prSet presAssocID="{C76F081F-9BB2-4CC9-BB0C-D057BA45C55E}" presName="FiveConn_1-2" presStyleLbl="fgAccFollowNode1" presStyleIdx="0" presStyleCnt="4">
        <dgm:presLayoutVars>
          <dgm:bulletEnabled val="1"/>
        </dgm:presLayoutVars>
      </dgm:prSet>
      <dgm:spPr/>
    </dgm:pt>
    <dgm:pt modelId="{5E163F17-2463-4BED-B04A-71679DF9563B}" type="pres">
      <dgm:prSet presAssocID="{C76F081F-9BB2-4CC9-BB0C-D057BA45C55E}" presName="FiveConn_2-3" presStyleLbl="fgAccFollowNode1" presStyleIdx="1" presStyleCnt="4">
        <dgm:presLayoutVars>
          <dgm:bulletEnabled val="1"/>
        </dgm:presLayoutVars>
      </dgm:prSet>
      <dgm:spPr/>
    </dgm:pt>
    <dgm:pt modelId="{DAD4A53C-D5DF-4CD3-9867-5835CBA59139}" type="pres">
      <dgm:prSet presAssocID="{C76F081F-9BB2-4CC9-BB0C-D057BA45C55E}" presName="FiveConn_3-4" presStyleLbl="fgAccFollowNode1" presStyleIdx="2" presStyleCnt="4">
        <dgm:presLayoutVars>
          <dgm:bulletEnabled val="1"/>
        </dgm:presLayoutVars>
      </dgm:prSet>
      <dgm:spPr/>
    </dgm:pt>
    <dgm:pt modelId="{49FCE9CB-EADC-45EA-9CF7-DE5D2FBC1E1E}" type="pres">
      <dgm:prSet presAssocID="{C76F081F-9BB2-4CC9-BB0C-D057BA45C55E}" presName="FiveConn_4-5" presStyleLbl="fgAccFollowNode1" presStyleIdx="3" presStyleCnt="4">
        <dgm:presLayoutVars>
          <dgm:bulletEnabled val="1"/>
        </dgm:presLayoutVars>
      </dgm:prSet>
      <dgm:spPr/>
    </dgm:pt>
    <dgm:pt modelId="{790D7395-3343-44B0-BD06-C9A89CF123E7}" type="pres">
      <dgm:prSet presAssocID="{C76F081F-9BB2-4CC9-BB0C-D057BA45C55E}" presName="FiveNodes_1_text" presStyleLbl="node1" presStyleIdx="4" presStyleCnt="5">
        <dgm:presLayoutVars>
          <dgm:bulletEnabled val="1"/>
        </dgm:presLayoutVars>
      </dgm:prSet>
      <dgm:spPr/>
    </dgm:pt>
    <dgm:pt modelId="{055270B5-6F28-40A7-B3E4-A918EAA5840B}" type="pres">
      <dgm:prSet presAssocID="{C76F081F-9BB2-4CC9-BB0C-D057BA45C55E}" presName="FiveNodes_2_text" presStyleLbl="node1" presStyleIdx="4" presStyleCnt="5">
        <dgm:presLayoutVars>
          <dgm:bulletEnabled val="1"/>
        </dgm:presLayoutVars>
      </dgm:prSet>
      <dgm:spPr/>
    </dgm:pt>
    <dgm:pt modelId="{A12D8667-906E-41DA-B052-9F0699208297}" type="pres">
      <dgm:prSet presAssocID="{C76F081F-9BB2-4CC9-BB0C-D057BA45C55E}" presName="FiveNodes_3_text" presStyleLbl="node1" presStyleIdx="4" presStyleCnt="5">
        <dgm:presLayoutVars>
          <dgm:bulletEnabled val="1"/>
        </dgm:presLayoutVars>
      </dgm:prSet>
      <dgm:spPr/>
    </dgm:pt>
    <dgm:pt modelId="{594233CC-A2B6-4E02-B1B0-8CF7EAEA8FA4}" type="pres">
      <dgm:prSet presAssocID="{C76F081F-9BB2-4CC9-BB0C-D057BA45C55E}" presName="FiveNodes_4_text" presStyleLbl="node1" presStyleIdx="4" presStyleCnt="5">
        <dgm:presLayoutVars>
          <dgm:bulletEnabled val="1"/>
        </dgm:presLayoutVars>
      </dgm:prSet>
      <dgm:spPr/>
    </dgm:pt>
    <dgm:pt modelId="{BF93104E-4113-4A18-BD65-38D5EB7C8216}" type="pres">
      <dgm:prSet presAssocID="{C76F081F-9BB2-4CC9-BB0C-D057BA45C55E}" presName="FiveNodes_5_text" presStyleLbl="node1" presStyleIdx="4" presStyleCnt="5">
        <dgm:presLayoutVars>
          <dgm:bulletEnabled val="1"/>
        </dgm:presLayoutVars>
      </dgm:prSet>
      <dgm:spPr/>
    </dgm:pt>
  </dgm:ptLst>
  <dgm:cxnLst>
    <dgm:cxn modelId="{A225D608-F2CC-4083-9C0F-E423AB2A3A81}" type="presOf" srcId="{13BCB1F2-01E9-460A-A964-1AFD74D6F403}" destId="{A595C8C2-39E3-4855-A60E-415F06D9915B}" srcOrd="0" destOrd="0" presId="urn:microsoft.com/office/officeart/2005/8/layout/vProcess5"/>
    <dgm:cxn modelId="{9AC3C531-B940-4CA3-A04F-2B69FBF3E23F}" type="presOf" srcId="{BFEEE8A8-8943-4069-BF95-754B2838A479}" destId="{790D7395-3343-44B0-BD06-C9A89CF123E7}" srcOrd="1" destOrd="0" presId="urn:microsoft.com/office/officeart/2005/8/layout/vProcess5"/>
    <dgm:cxn modelId="{2C7BA843-C28B-4DD3-A1FE-08DB24B9ACCF}" type="presOf" srcId="{3E749BB5-6ACB-4C1A-B04C-C8E20F2FAAC0}" destId="{5E163F17-2463-4BED-B04A-71679DF9563B}" srcOrd="0" destOrd="0" presId="urn:microsoft.com/office/officeart/2005/8/layout/vProcess5"/>
    <dgm:cxn modelId="{C0B0F745-4010-45A5-85C8-730969515ABD}" type="presOf" srcId="{C41E1EC8-F5F9-43FA-A6BC-C4385738044B}" destId="{857A91AF-F215-4D16-81F4-74DA71C5CF0D}" srcOrd="0" destOrd="0" presId="urn:microsoft.com/office/officeart/2005/8/layout/vProcess5"/>
    <dgm:cxn modelId="{C535296F-17C8-4406-B370-D75B9026F4AB}" srcId="{C76F081F-9BB2-4CC9-BB0C-D057BA45C55E}" destId="{BFEEE8A8-8943-4069-BF95-754B2838A479}" srcOrd="0" destOrd="0" parTransId="{820C4E51-160C-4147-ABE4-83098A14DFE7}" sibTransId="{C41E1EC8-F5F9-43FA-A6BC-C4385738044B}"/>
    <dgm:cxn modelId="{07E3604F-200A-45BD-9E4E-75F994C55EA5}" type="presOf" srcId="{301246FD-FEF3-4F2E-863E-4077E1EB755D}" destId="{49FCE9CB-EADC-45EA-9CF7-DE5D2FBC1E1E}" srcOrd="0" destOrd="0" presId="urn:microsoft.com/office/officeart/2005/8/layout/vProcess5"/>
    <dgm:cxn modelId="{D823515A-0640-4567-888F-3F83F729F569}" srcId="{C76F081F-9BB2-4CC9-BB0C-D057BA45C55E}" destId="{5689DEB4-3E19-44BE-AB71-396801E10EAB}" srcOrd="1" destOrd="0" parTransId="{81F52457-3929-42EC-ACD8-31C048CFEE60}" sibTransId="{3E749BB5-6ACB-4C1A-B04C-C8E20F2FAAC0}"/>
    <dgm:cxn modelId="{5845F385-46B4-44DF-A8FC-7CC4449C8C07}" type="presOf" srcId="{C76F081F-9BB2-4CC9-BB0C-D057BA45C55E}" destId="{AD2F8AE7-1A56-4E6C-AD7A-8473D0F387B0}" srcOrd="0" destOrd="0" presId="urn:microsoft.com/office/officeart/2005/8/layout/vProcess5"/>
    <dgm:cxn modelId="{9EA7188C-36B1-4FB1-8B50-85B6181C00F4}" type="presOf" srcId="{6CC51F6D-8417-48F0-AC94-9D6EC32934AE}" destId="{DAD4A53C-D5DF-4CD3-9867-5835CBA59139}" srcOrd="0" destOrd="0" presId="urn:microsoft.com/office/officeart/2005/8/layout/vProcess5"/>
    <dgm:cxn modelId="{978E799D-5BD6-453C-AF91-D14293BFFEC4}" type="presOf" srcId="{5689DEB4-3E19-44BE-AB71-396801E10EAB}" destId="{055270B5-6F28-40A7-B3E4-A918EAA5840B}" srcOrd="1" destOrd="0" presId="urn:microsoft.com/office/officeart/2005/8/layout/vProcess5"/>
    <dgm:cxn modelId="{AC27569E-F467-40C6-88AE-C64EAC5EBDD7}" srcId="{C76F081F-9BB2-4CC9-BB0C-D057BA45C55E}" destId="{CF9DFE4E-8422-4FC3-9342-C920120124F0}" srcOrd="4" destOrd="0" parTransId="{D170E473-75D5-467C-B012-6DED1D623325}" sibTransId="{91B005F8-FC8F-4308-8798-987A3915C3A0}"/>
    <dgm:cxn modelId="{63D062A3-5C4C-484D-BDA0-792AEF5289D6}" type="presOf" srcId="{CF9DFE4E-8422-4FC3-9342-C920120124F0}" destId="{362D7A01-D0CB-4287-B349-C29A636FB791}" srcOrd="0" destOrd="0" presId="urn:microsoft.com/office/officeart/2005/8/layout/vProcess5"/>
    <dgm:cxn modelId="{5FEAEFB3-E772-456E-AE81-4F6C08AD6F99}" type="presOf" srcId="{CDFA2E12-9692-4069-A22A-BAB622667EE3}" destId="{DF8855FF-BF13-46BB-A73D-E2EAC412B9F1}" srcOrd="0" destOrd="0" presId="urn:microsoft.com/office/officeart/2005/8/layout/vProcess5"/>
    <dgm:cxn modelId="{8FA7B8C5-29D5-483F-A2D6-E40B4F0A64CB}" type="presOf" srcId="{13BCB1F2-01E9-460A-A964-1AFD74D6F403}" destId="{A12D8667-906E-41DA-B052-9F0699208297}" srcOrd="1" destOrd="0" presId="urn:microsoft.com/office/officeart/2005/8/layout/vProcess5"/>
    <dgm:cxn modelId="{17D15AD1-E4F9-4045-A933-71D671DFA569}" srcId="{C76F081F-9BB2-4CC9-BB0C-D057BA45C55E}" destId="{13BCB1F2-01E9-460A-A964-1AFD74D6F403}" srcOrd="2" destOrd="0" parTransId="{00C5014F-73B8-473A-B344-F3FF4D464B65}" sibTransId="{6CC51F6D-8417-48F0-AC94-9D6EC32934AE}"/>
    <dgm:cxn modelId="{C4E9F8D1-99C6-445E-9F82-AECCF2CBECA9}" srcId="{C76F081F-9BB2-4CC9-BB0C-D057BA45C55E}" destId="{CDFA2E12-9692-4069-A22A-BAB622667EE3}" srcOrd="3" destOrd="0" parTransId="{73ED3C32-B4E4-436A-B5CF-6D3A3FD8DA15}" sibTransId="{301246FD-FEF3-4F2E-863E-4077E1EB755D}"/>
    <dgm:cxn modelId="{A84C33D8-9476-4439-B440-D4C097F9247F}" type="presOf" srcId="{5689DEB4-3E19-44BE-AB71-396801E10EAB}" destId="{826789FE-7141-46A7-B6B8-C85BAC7AB22A}" srcOrd="0" destOrd="0" presId="urn:microsoft.com/office/officeart/2005/8/layout/vProcess5"/>
    <dgm:cxn modelId="{94800CE3-422F-4788-B25B-502CF8880168}" type="presOf" srcId="{CF9DFE4E-8422-4FC3-9342-C920120124F0}" destId="{BF93104E-4113-4A18-BD65-38D5EB7C8216}" srcOrd="1" destOrd="0" presId="urn:microsoft.com/office/officeart/2005/8/layout/vProcess5"/>
    <dgm:cxn modelId="{C66F02E9-68BF-45FF-A98E-BE8506209F09}" type="presOf" srcId="{CDFA2E12-9692-4069-A22A-BAB622667EE3}" destId="{594233CC-A2B6-4E02-B1B0-8CF7EAEA8FA4}" srcOrd="1" destOrd="0" presId="urn:microsoft.com/office/officeart/2005/8/layout/vProcess5"/>
    <dgm:cxn modelId="{28A87FF1-4244-4E3B-96CE-4EBBBD69F29F}" type="presOf" srcId="{BFEEE8A8-8943-4069-BF95-754B2838A479}" destId="{4C5D7DBF-DF37-4DFB-8F06-1C7FD6B6F050}" srcOrd="0" destOrd="0" presId="urn:microsoft.com/office/officeart/2005/8/layout/vProcess5"/>
    <dgm:cxn modelId="{F5A56EEB-8624-4E5F-8FA1-F711D8B1CB90}" type="presParOf" srcId="{AD2F8AE7-1A56-4E6C-AD7A-8473D0F387B0}" destId="{F0097886-B293-4FF8-8B51-20C5D0099420}" srcOrd="0" destOrd="0" presId="urn:microsoft.com/office/officeart/2005/8/layout/vProcess5"/>
    <dgm:cxn modelId="{987B3F08-8924-45AB-95A8-3B240E66B2F8}" type="presParOf" srcId="{AD2F8AE7-1A56-4E6C-AD7A-8473D0F387B0}" destId="{4C5D7DBF-DF37-4DFB-8F06-1C7FD6B6F050}" srcOrd="1" destOrd="0" presId="urn:microsoft.com/office/officeart/2005/8/layout/vProcess5"/>
    <dgm:cxn modelId="{CAEF29D0-CDA4-4AFF-AF83-31A147E9FA8E}" type="presParOf" srcId="{AD2F8AE7-1A56-4E6C-AD7A-8473D0F387B0}" destId="{826789FE-7141-46A7-B6B8-C85BAC7AB22A}" srcOrd="2" destOrd="0" presId="urn:microsoft.com/office/officeart/2005/8/layout/vProcess5"/>
    <dgm:cxn modelId="{008D48EC-A39F-4E4A-B5CD-3FB0CB603861}" type="presParOf" srcId="{AD2F8AE7-1A56-4E6C-AD7A-8473D0F387B0}" destId="{A595C8C2-39E3-4855-A60E-415F06D9915B}" srcOrd="3" destOrd="0" presId="urn:microsoft.com/office/officeart/2005/8/layout/vProcess5"/>
    <dgm:cxn modelId="{0741DC3A-D34E-4E3F-AA1B-4B5C600CECD9}" type="presParOf" srcId="{AD2F8AE7-1A56-4E6C-AD7A-8473D0F387B0}" destId="{DF8855FF-BF13-46BB-A73D-E2EAC412B9F1}" srcOrd="4" destOrd="0" presId="urn:microsoft.com/office/officeart/2005/8/layout/vProcess5"/>
    <dgm:cxn modelId="{B7E5F44D-38B2-45B7-935A-3FF4A8F84CC4}" type="presParOf" srcId="{AD2F8AE7-1A56-4E6C-AD7A-8473D0F387B0}" destId="{362D7A01-D0CB-4287-B349-C29A636FB791}" srcOrd="5" destOrd="0" presId="urn:microsoft.com/office/officeart/2005/8/layout/vProcess5"/>
    <dgm:cxn modelId="{90443B51-E056-4E6A-A594-5180CFD13692}" type="presParOf" srcId="{AD2F8AE7-1A56-4E6C-AD7A-8473D0F387B0}" destId="{857A91AF-F215-4D16-81F4-74DA71C5CF0D}" srcOrd="6" destOrd="0" presId="urn:microsoft.com/office/officeart/2005/8/layout/vProcess5"/>
    <dgm:cxn modelId="{2E05E172-AD43-435F-92E2-E273A527D2C5}" type="presParOf" srcId="{AD2F8AE7-1A56-4E6C-AD7A-8473D0F387B0}" destId="{5E163F17-2463-4BED-B04A-71679DF9563B}" srcOrd="7" destOrd="0" presId="urn:microsoft.com/office/officeart/2005/8/layout/vProcess5"/>
    <dgm:cxn modelId="{723639BF-1844-44DB-9BDA-DA53073EE1BB}" type="presParOf" srcId="{AD2F8AE7-1A56-4E6C-AD7A-8473D0F387B0}" destId="{DAD4A53C-D5DF-4CD3-9867-5835CBA59139}" srcOrd="8" destOrd="0" presId="urn:microsoft.com/office/officeart/2005/8/layout/vProcess5"/>
    <dgm:cxn modelId="{FD09883E-4019-4BA0-826E-0501B4136BA3}" type="presParOf" srcId="{AD2F8AE7-1A56-4E6C-AD7A-8473D0F387B0}" destId="{49FCE9CB-EADC-45EA-9CF7-DE5D2FBC1E1E}" srcOrd="9" destOrd="0" presId="urn:microsoft.com/office/officeart/2005/8/layout/vProcess5"/>
    <dgm:cxn modelId="{A90A957B-A2B7-47BB-ACB1-9E6AB3DD03F8}" type="presParOf" srcId="{AD2F8AE7-1A56-4E6C-AD7A-8473D0F387B0}" destId="{790D7395-3343-44B0-BD06-C9A89CF123E7}" srcOrd="10" destOrd="0" presId="urn:microsoft.com/office/officeart/2005/8/layout/vProcess5"/>
    <dgm:cxn modelId="{F3060F9A-57A4-4A37-BB14-9B0FDA3A5369}" type="presParOf" srcId="{AD2F8AE7-1A56-4E6C-AD7A-8473D0F387B0}" destId="{055270B5-6F28-40A7-B3E4-A918EAA5840B}" srcOrd="11" destOrd="0" presId="urn:microsoft.com/office/officeart/2005/8/layout/vProcess5"/>
    <dgm:cxn modelId="{ECB5B21D-5CF4-4FE4-8843-DF172EC89190}" type="presParOf" srcId="{AD2F8AE7-1A56-4E6C-AD7A-8473D0F387B0}" destId="{A12D8667-906E-41DA-B052-9F0699208297}" srcOrd="12" destOrd="0" presId="urn:microsoft.com/office/officeart/2005/8/layout/vProcess5"/>
    <dgm:cxn modelId="{2DBA0972-6C52-4DC6-A4F3-CE5328EFEBD9}" type="presParOf" srcId="{AD2F8AE7-1A56-4E6C-AD7A-8473D0F387B0}" destId="{594233CC-A2B6-4E02-B1B0-8CF7EAEA8FA4}" srcOrd="13" destOrd="0" presId="urn:microsoft.com/office/officeart/2005/8/layout/vProcess5"/>
    <dgm:cxn modelId="{A14D3412-E605-4F40-9EB7-4CF0B1BD5F3C}" type="presParOf" srcId="{AD2F8AE7-1A56-4E6C-AD7A-8473D0F387B0}" destId="{BF93104E-4113-4A18-BD65-38D5EB7C8216}" srcOrd="14" destOrd="0" presId="urn:microsoft.com/office/officeart/2005/8/layout/vProcess5"/>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7ED458-DE7C-41AC-B1BF-FD5E65A7AB44}">
      <dsp:nvSpPr>
        <dsp:cNvPr id="0" name=""/>
        <dsp:cNvSpPr/>
      </dsp:nvSpPr>
      <dsp:spPr>
        <a:xfrm>
          <a:off x="0" y="0"/>
          <a:ext cx="9972366"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dk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E5F4633A-2934-4488-89D1-524D13FF2E1C}">
      <dsp:nvSpPr>
        <dsp:cNvPr id="0" name=""/>
        <dsp:cNvSpPr/>
      </dsp:nvSpPr>
      <dsp:spPr>
        <a:xfrm>
          <a:off x="0" y="0"/>
          <a:ext cx="1994473" cy="2221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just" defTabSz="533400">
            <a:lnSpc>
              <a:spcPct val="90000"/>
            </a:lnSpc>
            <a:spcBef>
              <a:spcPct val="0"/>
            </a:spcBef>
            <a:spcAft>
              <a:spcPct val="35000"/>
            </a:spcAft>
            <a:buNone/>
          </a:pPr>
          <a:endParaRPr lang="es-MX" sz="1200" b="1" i="1" kern="1200" dirty="0"/>
        </a:p>
        <a:p>
          <a:pPr marL="0" lvl="0" indent="0" algn="just" defTabSz="533400">
            <a:lnSpc>
              <a:spcPct val="90000"/>
            </a:lnSpc>
            <a:spcBef>
              <a:spcPct val="0"/>
            </a:spcBef>
            <a:spcAft>
              <a:spcPct val="35000"/>
            </a:spcAft>
            <a:buNone/>
          </a:pPr>
          <a:r>
            <a:rPr lang="es-MX" sz="1200" b="1" i="1" kern="1200" dirty="0"/>
            <a:t>Capacitación dirigida a los usuarios con perfil de administrador</a:t>
          </a:r>
          <a:r>
            <a:rPr lang="es-MX" sz="1200" b="0" i="1" kern="1200" dirty="0"/>
            <a:t> en el Módulo de Correspondencia y/o Módulo de Archivo de Trámite. </a:t>
          </a:r>
        </a:p>
        <a:p>
          <a:pPr marL="0" lvl="0" indent="0" algn="just" defTabSz="533400">
            <a:lnSpc>
              <a:spcPct val="90000"/>
            </a:lnSpc>
            <a:spcBef>
              <a:spcPct val="0"/>
            </a:spcBef>
            <a:spcAft>
              <a:spcPct val="35000"/>
            </a:spcAft>
            <a:buNone/>
          </a:pPr>
          <a:endParaRPr lang="es-MX" sz="1200" b="0" i="1" kern="1200" dirty="0"/>
        </a:p>
        <a:p>
          <a:pPr marL="0" lvl="0" indent="0" algn="just" defTabSz="533400">
            <a:lnSpc>
              <a:spcPct val="90000"/>
            </a:lnSpc>
            <a:spcBef>
              <a:spcPct val="0"/>
            </a:spcBef>
            <a:spcAft>
              <a:spcPct val="35000"/>
            </a:spcAft>
            <a:buNone/>
          </a:pPr>
          <a:r>
            <a:rPr lang="es-MX" sz="1200" b="0" i="1" kern="1200" dirty="0"/>
            <a:t>Esta capacitación se llevará a cabo los días </a:t>
          </a:r>
          <a:r>
            <a:rPr lang="es-MX" sz="1200" b="1" i="1" kern="1200" dirty="0"/>
            <a:t>13 y 14 de marzo del presente año.</a:t>
          </a:r>
          <a:endParaRPr lang="en-US" sz="1200" b="1" i="1" kern="1200" dirty="0"/>
        </a:p>
      </dsp:txBody>
      <dsp:txXfrm>
        <a:off x="0" y="0"/>
        <a:ext cx="1994473" cy="2221120"/>
      </dsp:txXfrm>
    </dsp:sp>
    <dsp:sp modelId="{3FDE73BB-EF38-4C6B-A776-AC732F9DC1F7}">
      <dsp:nvSpPr>
        <dsp:cNvPr id="0" name=""/>
        <dsp:cNvSpPr/>
      </dsp:nvSpPr>
      <dsp:spPr>
        <a:xfrm>
          <a:off x="0" y="2221120"/>
          <a:ext cx="9972366" cy="0"/>
        </a:xfrm>
        <a:prstGeom prst="line">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w="6350" cap="flat" cmpd="sng" algn="ctr">
          <a:solidFill>
            <a:schemeClr val="dk1">
              <a:shade val="80000"/>
              <a:hueOff val="0"/>
              <a:satOff val="0"/>
              <a:lumOff val="0"/>
              <a:alphaOff val="0"/>
            </a:schemeClr>
          </a:solidFill>
          <a:prstDash val="solid"/>
          <a:miter lim="800000"/>
        </a:ln>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sp>
    <dsp:sp modelId="{7C7DEA49-6653-4E0E-A3E4-2393CCD43830}">
      <dsp:nvSpPr>
        <dsp:cNvPr id="0" name=""/>
        <dsp:cNvSpPr/>
      </dsp:nvSpPr>
      <dsp:spPr>
        <a:xfrm>
          <a:off x="0" y="2221120"/>
          <a:ext cx="1994473" cy="2221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5720" tIns="45720" rIns="45720" bIns="45720" numCol="1" spcCol="1270" anchor="t" anchorCtr="0">
          <a:noAutofit/>
        </a:bodyPr>
        <a:lstStyle/>
        <a:p>
          <a:pPr marL="0" lvl="0" indent="0" algn="l" defTabSz="533400">
            <a:lnSpc>
              <a:spcPct val="90000"/>
            </a:lnSpc>
            <a:spcBef>
              <a:spcPct val="0"/>
            </a:spcBef>
            <a:spcAft>
              <a:spcPct val="35000"/>
            </a:spcAft>
            <a:buNone/>
          </a:pPr>
          <a:r>
            <a:rPr lang="es-MX" sz="1200" b="0" i="0" kern="1200" dirty="0"/>
            <a:t>La capacitación se brindará a </a:t>
          </a:r>
          <a:r>
            <a:rPr lang="es-MX" sz="1200" b="1" i="0" kern="1200" dirty="0"/>
            <a:t>84 usuarios de</a:t>
          </a:r>
          <a:r>
            <a:rPr lang="es-MX" sz="1200" b="0" i="0" kern="1200" dirty="0"/>
            <a:t>:</a:t>
          </a:r>
          <a:endParaRPr lang="en-US" sz="1200" kern="1200" dirty="0"/>
        </a:p>
      </dsp:txBody>
      <dsp:txXfrm>
        <a:off x="0" y="2221120"/>
        <a:ext cx="1994473" cy="2221120"/>
      </dsp:txXfrm>
    </dsp:sp>
    <dsp:sp modelId="{1CC8D354-A583-497F-BDB1-4EB249B68D11}">
      <dsp:nvSpPr>
        <dsp:cNvPr id="0" name=""/>
        <dsp:cNvSpPr/>
      </dsp:nvSpPr>
      <dsp:spPr>
        <a:xfrm>
          <a:off x="2144058" y="2247231"/>
          <a:ext cx="7828307" cy="522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dirty="0"/>
            <a:t>2 Órganos,</a:t>
          </a:r>
          <a:endParaRPr lang="en-US" sz="2000" kern="1200" dirty="0"/>
        </a:p>
      </dsp:txBody>
      <dsp:txXfrm>
        <a:off x="2144058" y="2247231"/>
        <a:ext cx="7828307" cy="522202"/>
      </dsp:txXfrm>
    </dsp:sp>
    <dsp:sp modelId="{C3F76152-23F7-46CE-A817-A8CCB64B3F3C}">
      <dsp:nvSpPr>
        <dsp:cNvPr id="0" name=""/>
        <dsp:cNvSpPr/>
      </dsp:nvSpPr>
      <dsp:spPr>
        <a:xfrm>
          <a:off x="1994473" y="2769433"/>
          <a:ext cx="7977892" cy="0"/>
        </a:xfrm>
        <a:prstGeom prst="line">
          <a:avLst/>
        </a:prstGeom>
        <a:solidFill>
          <a:schemeClr val="dk1">
            <a:hueOff val="0"/>
            <a:satOff val="0"/>
            <a:lumOff val="0"/>
            <a:alphaOff val="0"/>
          </a:schemeClr>
        </a:solidFill>
        <a:ln w="12700" cap="flat" cmpd="sng" algn="ctr">
          <a:solidFill>
            <a:schemeClr val="dk1">
              <a:hueOff val="0"/>
              <a:satOff val="0"/>
              <a:lumOff val="0"/>
              <a:alphaOff val="0"/>
            </a:schemeClr>
          </a:solidFill>
          <a:prstDash val="solid"/>
          <a:miter lim="800000"/>
        </a:ln>
        <a:effectLst/>
        <a:sp3d z="127000" prstMaterial="matte"/>
      </dsp:spPr>
      <dsp:style>
        <a:lnRef idx="2">
          <a:scrgbClr r="0" g="0" b="0"/>
        </a:lnRef>
        <a:fillRef idx="1">
          <a:scrgbClr r="0" g="0" b="0"/>
        </a:fillRef>
        <a:effectRef idx="0">
          <a:scrgbClr r="0" g="0" b="0"/>
        </a:effectRef>
        <a:fontRef idx="minor"/>
      </dsp:style>
    </dsp:sp>
    <dsp:sp modelId="{DB6C2D7E-6EB8-4FE0-BD3A-22B945EEAF20}">
      <dsp:nvSpPr>
        <dsp:cNvPr id="0" name=""/>
        <dsp:cNvSpPr/>
      </dsp:nvSpPr>
      <dsp:spPr>
        <a:xfrm>
          <a:off x="2144058" y="2795543"/>
          <a:ext cx="7828307" cy="522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dirty="0"/>
            <a:t>26 Áreas o Unidades Generales</a:t>
          </a:r>
          <a:endParaRPr lang="en-US" sz="2000" kern="1200" dirty="0"/>
        </a:p>
      </dsp:txBody>
      <dsp:txXfrm>
        <a:off x="2144058" y="2795543"/>
        <a:ext cx="7828307" cy="522202"/>
      </dsp:txXfrm>
    </dsp:sp>
    <dsp:sp modelId="{D4F938BC-33F4-4EE9-BB02-68AF721BFAB2}">
      <dsp:nvSpPr>
        <dsp:cNvPr id="0" name=""/>
        <dsp:cNvSpPr/>
      </dsp:nvSpPr>
      <dsp:spPr>
        <a:xfrm>
          <a:off x="1994473" y="3317745"/>
          <a:ext cx="7977892" cy="0"/>
        </a:xfrm>
        <a:prstGeom prst="line">
          <a:avLst/>
        </a:prstGeom>
        <a:solidFill>
          <a:schemeClr val="dk1">
            <a:hueOff val="0"/>
            <a:satOff val="0"/>
            <a:lumOff val="0"/>
            <a:alphaOff val="0"/>
          </a:schemeClr>
        </a:solidFill>
        <a:ln w="12700" cap="flat" cmpd="sng" algn="ctr">
          <a:solidFill>
            <a:schemeClr val="dk1">
              <a:hueOff val="0"/>
              <a:satOff val="0"/>
              <a:lumOff val="0"/>
              <a:alphaOff val="0"/>
            </a:schemeClr>
          </a:solidFill>
          <a:prstDash val="solid"/>
          <a:miter lim="800000"/>
        </a:ln>
        <a:effectLst/>
        <a:sp3d z="127000" prstMaterial="matte"/>
      </dsp:spPr>
      <dsp:style>
        <a:lnRef idx="2">
          <a:scrgbClr r="0" g="0" b="0"/>
        </a:lnRef>
        <a:fillRef idx="1">
          <a:scrgbClr r="0" g="0" b="0"/>
        </a:fillRef>
        <a:effectRef idx="0">
          <a:scrgbClr r="0" g="0" b="0"/>
        </a:effectRef>
        <a:fontRef idx="minor"/>
      </dsp:style>
    </dsp:sp>
    <dsp:sp modelId="{1E9203A9-BDE1-4BA9-A200-7BCDD3048C6A}">
      <dsp:nvSpPr>
        <dsp:cNvPr id="0" name=""/>
        <dsp:cNvSpPr/>
      </dsp:nvSpPr>
      <dsp:spPr>
        <a:xfrm>
          <a:off x="2144058" y="3343855"/>
          <a:ext cx="7828307" cy="522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dirty="0"/>
            <a:t>35 Casas de la Cultura Jurídica;</a:t>
          </a:r>
          <a:endParaRPr lang="en-US" sz="2000" kern="1200" dirty="0"/>
        </a:p>
      </dsp:txBody>
      <dsp:txXfrm>
        <a:off x="2144058" y="3343855"/>
        <a:ext cx="7828307" cy="522202"/>
      </dsp:txXfrm>
    </dsp:sp>
    <dsp:sp modelId="{30257480-5BF9-403F-889F-DA8AEA9641CB}">
      <dsp:nvSpPr>
        <dsp:cNvPr id="0" name=""/>
        <dsp:cNvSpPr/>
      </dsp:nvSpPr>
      <dsp:spPr>
        <a:xfrm>
          <a:off x="1994473" y="3866057"/>
          <a:ext cx="7977892" cy="0"/>
        </a:xfrm>
        <a:prstGeom prst="line">
          <a:avLst/>
        </a:prstGeom>
        <a:solidFill>
          <a:schemeClr val="dk1">
            <a:hueOff val="0"/>
            <a:satOff val="0"/>
            <a:lumOff val="0"/>
            <a:alphaOff val="0"/>
          </a:schemeClr>
        </a:solidFill>
        <a:ln w="12700" cap="flat" cmpd="sng" algn="ctr">
          <a:solidFill>
            <a:schemeClr val="dk1">
              <a:hueOff val="0"/>
              <a:satOff val="0"/>
              <a:lumOff val="0"/>
              <a:alphaOff val="0"/>
            </a:schemeClr>
          </a:solidFill>
          <a:prstDash val="solid"/>
          <a:miter lim="800000"/>
        </a:ln>
        <a:effectLst/>
        <a:sp3d z="127000" prstMaterial="matte"/>
      </dsp:spPr>
      <dsp:style>
        <a:lnRef idx="2">
          <a:scrgbClr r="0" g="0" b="0"/>
        </a:lnRef>
        <a:fillRef idx="1">
          <a:scrgbClr r="0" g="0" b="0"/>
        </a:fillRef>
        <a:effectRef idx="0">
          <a:scrgbClr r="0" g="0" b="0"/>
        </a:effectRef>
        <a:fontRef idx="minor"/>
      </dsp:style>
    </dsp:sp>
    <dsp:sp modelId="{A74B20FA-7194-4DDB-A7D0-832A775A7B0B}">
      <dsp:nvSpPr>
        <dsp:cNvPr id="0" name=""/>
        <dsp:cNvSpPr/>
      </dsp:nvSpPr>
      <dsp:spPr>
        <a:xfrm>
          <a:off x="2144058" y="3892167"/>
          <a:ext cx="7828307" cy="5222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s-MX" sz="2000" kern="1200" dirty="0"/>
            <a:t>1 Sede histórica en Ario de Rosales.</a:t>
          </a:r>
          <a:endParaRPr lang="en-US" sz="2000" kern="1200" dirty="0"/>
        </a:p>
      </dsp:txBody>
      <dsp:txXfrm>
        <a:off x="2144058" y="3892167"/>
        <a:ext cx="7828307" cy="522202"/>
      </dsp:txXfrm>
    </dsp:sp>
    <dsp:sp modelId="{1F860D8F-CF7A-462D-9BDD-7E5ECBCADAF2}">
      <dsp:nvSpPr>
        <dsp:cNvPr id="0" name=""/>
        <dsp:cNvSpPr/>
      </dsp:nvSpPr>
      <dsp:spPr>
        <a:xfrm>
          <a:off x="1994473" y="4414369"/>
          <a:ext cx="7977892" cy="0"/>
        </a:xfrm>
        <a:prstGeom prst="line">
          <a:avLst/>
        </a:prstGeom>
        <a:solidFill>
          <a:schemeClr val="dk1">
            <a:hueOff val="0"/>
            <a:satOff val="0"/>
            <a:lumOff val="0"/>
            <a:alphaOff val="0"/>
          </a:schemeClr>
        </a:solidFill>
        <a:ln w="12700" cap="flat" cmpd="sng" algn="ctr">
          <a:solidFill>
            <a:schemeClr val="dk1">
              <a:hueOff val="0"/>
              <a:satOff val="0"/>
              <a:lumOff val="0"/>
              <a:alphaOff val="0"/>
            </a:schemeClr>
          </a:solidFill>
          <a:prstDash val="solid"/>
          <a:miter lim="800000"/>
        </a:ln>
        <a:effectLst/>
        <a:sp3d z="127000" prstMaterial="matte"/>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D7DBF-DF37-4DFB-8F06-1C7FD6B6F050}">
      <dsp:nvSpPr>
        <dsp:cNvPr id="0" name=""/>
        <dsp:cNvSpPr/>
      </dsp:nvSpPr>
      <dsp:spPr>
        <a:xfrm>
          <a:off x="0" y="0"/>
          <a:ext cx="4886206" cy="612167"/>
        </a:xfrm>
        <a:prstGeom prst="roundRect">
          <a:avLst>
            <a:gd name="adj" fmla="val 1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i="1" kern="1200" dirty="0"/>
            <a:t>Configurar la estructura organizacional:</a:t>
          </a:r>
          <a:endParaRPr lang="en-US" sz="1800" kern="1200" dirty="0"/>
        </a:p>
      </dsp:txBody>
      <dsp:txXfrm>
        <a:off x="17930" y="17930"/>
        <a:ext cx="4154006" cy="576307"/>
      </dsp:txXfrm>
    </dsp:sp>
    <dsp:sp modelId="{826789FE-7141-46A7-B6B8-C85BAC7AB22A}">
      <dsp:nvSpPr>
        <dsp:cNvPr id="0" name=""/>
        <dsp:cNvSpPr/>
      </dsp:nvSpPr>
      <dsp:spPr>
        <a:xfrm>
          <a:off x="364879" y="697190"/>
          <a:ext cx="4886206" cy="612167"/>
        </a:xfrm>
        <a:prstGeom prst="roundRect">
          <a:avLst>
            <a:gd name="adj" fmla="val 10000"/>
          </a:avLst>
        </a:prstGeom>
        <a:gradFill rotWithShape="0">
          <a:gsLst>
            <a:gs pos="0">
              <a:schemeClr val="accent3">
                <a:hueOff val="677650"/>
                <a:satOff val="25000"/>
                <a:lumOff val="-3676"/>
                <a:alphaOff val="0"/>
                <a:satMod val="103000"/>
                <a:lumMod val="102000"/>
                <a:tint val="94000"/>
              </a:schemeClr>
            </a:gs>
            <a:gs pos="50000">
              <a:schemeClr val="accent3">
                <a:hueOff val="677650"/>
                <a:satOff val="25000"/>
                <a:lumOff val="-3676"/>
                <a:alphaOff val="0"/>
                <a:satMod val="110000"/>
                <a:lumMod val="100000"/>
                <a:shade val="100000"/>
              </a:schemeClr>
            </a:gs>
            <a:gs pos="100000">
              <a:schemeClr val="accent3">
                <a:hueOff val="677650"/>
                <a:satOff val="25000"/>
                <a:lumOff val="-367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i="1" kern="1200" dirty="0"/>
            <a:t>Creación o edición de áreas.</a:t>
          </a:r>
          <a:endParaRPr lang="en-US" sz="1800" kern="1200" dirty="0"/>
        </a:p>
      </dsp:txBody>
      <dsp:txXfrm>
        <a:off x="382809" y="715120"/>
        <a:ext cx="4087558" cy="576307"/>
      </dsp:txXfrm>
    </dsp:sp>
    <dsp:sp modelId="{A595C8C2-39E3-4855-A60E-415F06D9915B}">
      <dsp:nvSpPr>
        <dsp:cNvPr id="0" name=""/>
        <dsp:cNvSpPr/>
      </dsp:nvSpPr>
      <dsp:spPr>
        <a:xfrm>
          <a:off x="729758" y="1394381"/>
          <a:ext cx="4886206" cy="612167"/>
        </a:xfrm>
        <a:prstGeom prst="roundRect">
          <a:avLst>
            <a:gd name="adj" fmla="val 10000"/>
          </a:avLst>
        </a:prstGeom>
        <a:gradFill rotWithShape="0">
          <a:gsLst>
            <a:gs pos="0">
              <a:schemeClr val="accent3">
                <a:hueOff val="1355300"/>
                <a:satOff val="50000"/>
                <a:lumOff val="-7353"/>
                <a:alphaOff val="0"/>
                <a:satMod val="103000"/>
                <a:lumMod val="102000"/>
                <a:tint val="94000"/>
              </a:schemeClr>
            </a:gs>
            <a:gs pos="50000">
              <a:schemeClr val="accent3">
                <a:hueOff val="1355300"/>
                <a:satOff val="50000"/>
                <a:lumOff val="-7353"/>
                <a:alphaOff val="0"/>
                <a:satMod val="110000"/>
                <a:lumMod val="100000"/>
                <a:shade val="100000"/>
              </a:schemeClr>
            </a:gs>
            <a:gs pos="100000">
              <a:schemeClr val="accent3">
                <a:hueOff val="1355300"/>
                <a:satOff val="50000"/>
                <a:lumOff val="-735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i="1" kern="1200" dirty="0"/>
            <a:t>Asignación de Perfiles.</a:t>
          </a:r>
          <a:endParaRPr lang="en-US" sz="1800" kern="1200" dirty="0"/>
        </a:p>
      </dsp:txBody>
      <dsp:txXfrm>
        <a:off x="747688" y="1412311"/>
        <a:ext cx="4087558" cy="576307"/>
      </dsp:txXfrm>
    </dsp:sp>
    <dsp:sp modelId="{DF8855FF-BF13-46BB-A73D-E2EAC412B9F1}">
      <dsp:nvSpPr>
        <dsp:cNvPr id="0" name=""/>
        <dsp:cNvSpPr/>
      </dsp:nvSpPr>
      <dsp:spPr>
        <a:xfrm>
          <a:off x="1039178" y="2087911"/>
          <a:ext cx="4886206" cy="612167"/>
        </a:xfrm>
        <a:prstGeom prst="roundRect">
          <a:avLst>
            <a:gd name="adj" fmla="val 10000"/>
          </a:avLst>
        </a:prstGeom>
        <a:gradFill rotWithShape="0">
          <a:gsLst>
            <a:gs pos="0">
              <a:schemeClr val="accent3">
                <a:hueOff val="2032949"/>
                <a:satOff val="75000"/>
                <a:lumOff val="-11029"/>
                <a:alphaOff val="0"/>
                <a:satMod val="103000"/>
                <a:lumMod val="102000"/>
                <a:tint val="94000"/>
              </a:schemeClr>
            </a:gs>
            <a:gs pos="50000">
              <a:schemeClr val="accent3">
                <a:hueOff val="2032949"/>
                <a:satOff val="75000"/>
                <a:lumOff val="-11029"/>
                <a:alphaOff val="0"/>
                <a:satMod val="110000"/>
                <a:lumMod val="100000"/>
                <a:shade val="100000"/>
              </a:schemeClr>
            </a:gs>
            <a:gs pos="100000">
              <a:schemeClr val="accent3">
                <a:hueOff val="2032949"/>
                <a:satOff val="75000"/>
                <a:lumOff val="-1102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i="1" kern="1200" dirty="0"/>
            <a:t>Agregar posiciones o puestos</a:t>
          </a:r>
          <a:endParaRPr lang="en-US" sz="1800" kern="1200" dirty="0"/>
        </a:p>
      </dsp:txBody>
      <dsp:txXfrm>
        <a:off x="1057108" y="2105841"/>
        <a:ext cx="4087558" cy="576307"/>
      </dsp:txXfrm>
    </dsp:sp>
    <dsp:sp modelId="{362D7A01-D0CB-4287-B349-C29A636FB791}">
      <dsp:nvSpPr>
        <dsp:cNvPr id="0" name=""/>
        <dsp:cNvSpPr/>
      </dsp:nvSpPr>
      <dsp:spPr>
        <a:xfrm>
          <a:off x="1459516" y="2788763"/>
          <a:ext cx="4886206" cy="612167"/>
        </a:xfrm>
        <a:prstGeom prst="roundRect">
          <a:avLst>
            <a:gd name="adj" fmla="val 10000"/>
          </a:avLst>
        </a:prstGeom>
        <a:gradFill rotWithShape="0">
          <a:gsLst>
            <a:gs pos="0">
              <a:schemeClr val="accent3">
                <a:hueOff val="2710599"/>
                <a:satOff val="100000"/>
                <a:lumOff val="-14706"/>
                <a:alphaOff val="0"/>
                <a:satMod val="103000"/>
                <a:lumMod val="102000"/>
                <a:tint val="94000"/>
              </a:schemeClr>
            </a:gs>
            <a:gs pos="50000">
              <a:schemeClr val="accent3">
                <a:hueOff val="2710599"/>
                <a:satOff val="100000"/>
                <a:lumOff val="-14706"/>
                <a:alphaOff val="0"/>
                <a:satMod val="110000"/>
                <a:lumMod val="100000"/>
                <a:shade val="100000"/>
              </a:schemeClr>
            </a:gs>
            <a:gs pos="100000">
              <a:schemeClr val="accent3">
                <a:hueOff val="2710599"/>
                <a:satOff val="100000"/>
                <a:lumOff val="-14706"/>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s-MX" sz="1800" kern="1200" noProof="0" dirty="0"/>
            <a:t>Transferencias</a:t>
          </a:r>
          <a:r>
            <a:rPr lang="en-US" sz="1800" kern="1200" dirty="0"/>
            <a:t> </a:t>
          </a:r>
          <a:r>
            <a:rPr lang="es-MX" sz="1800" kern="1200" noProof="0" dirty="0"/>
            <a:t>de turnos y/o comunicados</a:t>
          </a:r>
          <a:endParaRPr lang="en-US" sz="1800" kern="1200" dirty="0"/>
        </a:p>
      </dsp:txBody>
      <dsp:txXfrm>
        <a:off x="1477446" y="2806693"/>
        <a:ext cx="4087558" cy="576307"/>
      </dsp:txXfrm>
    </dsp:sp>
    <dsp:sp modelId="{857A91AF-F215-4D16-81F4-74DA71C5CF0D}">
      <dsp:nvSpPr>
        <dsp:cNvPr id="0" name=""/>
        <dsp:cNvSpPr/>
      </dsp:nvSpPr>
      <dsp:spPr>
        <a:xfrm>
          <a:off x="4488297" y="447222"/>
          <a:ext cx="397908" cy="397908"/>
        </a:xfrm>
        <a:prstGeom prst="downArrow">
          <a:avLst>
            <a:gd name="adj1" fmla="val 55000"/>
            <a:gd name="adj2" fmla="val 45000"/>
          </a:avLst>
        </a:prstGeom>
        <a:solidFill>
          <a:schemeClr val="accent3">
            <a:tint val="40000"/>
            <a:alpha val="90000"/>
            <a:hueOff val="0"/>
            <a:satOff val="0"/>
            <a:lumOff val="0"/>
            <a:alphaOff val="0"/>
          </a:schemeClr>
        </a:solidFill>
        <a:ln w="6350" cap="flat" cmpd="sng" algn="ctr">
          <a:solidFill>
            <a:schemeClr val="accent3">
              <a:tint val="40000"/>
              <a:alpha val="9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4577826" y="447222"/>
        <a:ext cx="218850" cy="299426"/>
      </dsp:txXfrm>
    </dsp:sp>
    <dsp:sp modelId="{5E163F17-2463-4BED-B04A-71679DF9563B}">
      <dsp:nvSpPr>
        <dsp:cNvPr id="0" name=""/>
        <dsp:cNvSpPr/>
      </dsp:nvSpPr>
      <dsp:spPr>
        <a:xfrm>
          <a:off x="4853176" y="1144413"/>
          <a:ext cx="397908" cy="397908"/>
        </a:xfrm>
        <a:prstGeom prst="downArrow">
          <a:avLst>
            <a:gd name="adj1" fmla="val 55000"/>
            <a:gd name="adj2" fmla="val 45000"/>
          </a:avLst>
        </a:prstGeom>
        <a:solidFill>
          <a:schemeClr val="accent3">
            <a:tint val="40000"/>
            <a:alpha val="90000"/>
            <a:hueOff val="676380"/>
            <a:satOff val="33333"/>
            <a:lumOff val="593"/>
            <a:alphaOff val="0"/>
          </a:schemeClr>
        </a:solidFill>
        <a:ln w="6350" cap="flat" cmpd="sng" algn="ctr">
          <a:solidFill>
            <a:schemeClr val="accent3">
              <a:tint val="40000"/>
              <a:alpha val="90000"/>
              <a:hueOff val="676380"/>
              <a:satOff val="33333"/>
              <a:lumOff val="593"/>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4942705" y="1144413"/>
        <a:ext cx="218850" cy="299426"/>
      </dsp:txXfrm>
    </dsp:sp>
    <dsp:sp modelId="{DAD4A53C-D5DF-4CD3-9867-5835CBA59139}">
      <dsp:nvSpPr>
        <dsp:cNvPr id="0" name=""/>
        <dsp:cNvSpPr/>
      </dsp:nvSpPr>
      <dsp:spPr>
        <a:xfrm>
          <a:off x="5218055" y="1831401"/>
          <a:ext cx="397908" cy="397908"/>
        </a:xfrm>
        <a:prstGeom prst="downArrow">
          <a:avLst>
            <a:gd name="adj1" fmla="val 55000"/>
            <a:gd name="adj2" fmla="val 45000"/>
          </a:avLst>
        </a:prstGeom>
        <a:solidFill>
          <a:schemeClr val="accent3">
            <a:tint val="40000"/>
            <a:alpha val="90000"/>
            <a:hueOff val="1352761"/>
            <a:satOff val="66667"/>
            <a:lumOff val="1186"/>
            <a:alphaOff val="0"/>
          </a:schemeClr>
        </a:solidFill>
        <a:ln w="6350" cap="flat" cmpd="sng" algn="ctr">
          <a:solidFill>
            <a:schemeClr val="accent3">
              <a:tint val="40000"/>
              <a:alpha val="90000"/>
              <a:hueOff val="1352761"/>
              <a:satOff val="66667"/>
              <a:lumOff val="1186"/>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5307584" y="1831401"/>
        <a:ext cx="218850" cy="299426"/>
      </dsp:txXfrm>
    </dsp:sp>
    <dsp:sp modelId="{49FCE9CB-EADC-45EA-9CF7-DE5D2FBC1E1E}">
      <dsp:nvSpPr>
        <dsp:cNvPr id="0" name=""/>
        <dsp:cNvSpPr/>
      </dsp:nvSpPr>
      <dsp:spPr>
        <a:xfrm>
          <a:off x="5582935" y="2535394"/>
          <a:ext cx="397908" cy="397908"/>
        </a:xfrm>
        <a:prstGeom prst="downArrow">
          <a:avLst>
            <a:gd name="adj1" fmla="val 55000"/>
            <a:gd name="adj2" fmla="val 45000"/>
          </a:avLst>
        </a:prstGeom>
        <a:solidFill>
          <a:schemeClr val="accent3">
            <a:tint val="40000"/>
            <a:alpha val="90000"/>
            <a:hueOff val="2029141"/>
            <a:satOff val="100000"/>
            <a:lumOff val="1779"/>
            <a:alphaOff val="0"/>
          </a:schemeClr>
        </a:solidFill>
        <a:ln w="6350" cap="flat" cmpd="sng" algn="ctr">
          <a:solidFill>
            <a:schemeClr val="accent3">
              <a:tint val="40000"/>
              <a:alpha val="90000"/>
              <a:hueOff val="2029141"/>
              <a:satOff val="100000"/>
              <a:lumOff val="1779"/>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5672464" y="2535394"/>
        <a:ext cx="218850" cy="299426"/>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s-MX" dirty="0"/>
          </a:p>
        </p:txBody>
      </p:sp>
      <p:sp>
        <p:nvSpPr>
          <p:cNvPr id="3" name="Marcador de fecha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D4C05310-891F-472F-A661-2F7296F55E32}" type="datetimeFigureOut">
              <a:rPr lang="es-MX" smtClean="0"/>
              <a:t>24/04/2026</a:t>
            </a:fld>
            <a:endParaRPr lang="es-MX" dirty="0"/>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Marcador de notas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s-MX" dirty="0"/>
          </a:p>
        </p:txBody>
      </p:sp>
      <p:sp>
        <p:nvSpPr>
          <p:cNvPr id="7" name="Marcador de número de diapositiva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8FDC4F8D-3F94-493E-BB86-8B8AD7CE535C}" type="slidenum">
              <a:rPr lang="es-MX" smtClean="0"/>
              <a:t>‹Nº›</a:t>
            </a:fld>
            <a:endParaRPr lang="es-MX" dirty="0"/>
          </a:p>
        </p:txBody>
      </p:sp>
    </p:spTree>
    <p:extLst>
      <p:ext uri="{BB962C8B-B14F-4D97-AF65-F5344CB8AC3E}">
        <p14:creationId xmlns:p14="http://schemas.microsoft.com/office/powerpoint/2010/main" val="31032057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8FDC4F8D-3F94-493E-BB86-8B8AD7CE535C}" type="slidenum">
              <a:rPr lang="es-MX" smtClean="0"/>
              <a:t>3</a:t>
            </a:fld>
            <a:endParaRPr lang="es-MX" dirty="0"/>
          </a:p>
        </p:txBody>
      </p:sp>
    </p:spTree>
    <p:extLst>
      <p:ext uri="{BB962C8B-B14F-4D97-AF65-F5344CB8AC3E}">
        <p14:creationId xmlns:p14="http://schemas.microsoft.com/office/powerpoint/2010/main" val="2494623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1" dirty="0"/>
              <a:t>Importante</a:t>
            </a:r>
            <a:r>
              <a:rPr lang="es-MX" dirty="0"/>
              <a:t>: se sugiere que, solo se realicen cambios cuando medie una solicitud por escrito (correo oficial) del titular del área donde se realicen los cambios.</a:t>
            </a:r>
          </a:p>
          <a:p>
            <a:r>
              <a:rPr lang="es-MX" b="1" dirty="0"/>
              <a:t>Restricciones: </a:t>
            </a:r>
            <a:r>
              <a:rPr lang="es-MX" dirty="0"/>
              <a:t>No se pueden generar </a:t>
            </a:r>
          </a:p>
        </p:txBody>
      </p:sp>
      <p:sp>
        <p:nvSpPr>
          <p:cNvPr id="4" name="Marcador de número de diapositiva 3"/>
          <p:cNvSpPr>
            <a:spLocks noGrp="1"/>
          </p:cNvSpPr>
          <p:nvPr>
            <p:ph type="sldNum" sz="quarter" idx="5"/>
          </p:nvPr>
        </p:nvSpPr>
        <p:spPr/>
        <p:txBody>
          <a:bodyPr/>
          <a:lstStyle/>
          <a:p>
            <a:fld id="{8FDC4F8D-3F94-493E-BB86-8B8AD7CE535C}" type="slidenum">
              <a:rPr lang="es-MX" smtClean="0"/>
              <a:t>5</a:t>
            </a:fld>
            <a:endParaRPr lang="es-MX" dirty="0"/>
          </a:p>
        </p:txBody>
      </p:sp>
    </p:spTree>
    <p:extLst>
      <p:ext uri="{BB962C8B-B14F-4D97-AF65-F5344CB8AC3E}">
        <p14:creationId xmlns:p14="http://schemas.microsoft.com/office/powerpoint/2010/main" val="5312511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Nota: comentar que una vez guardado el cambio, refresquen la pantalla</a:t>
            </a:r>
          </a:p>
          <a:p>
            <a:r>
              <a:rPr lang="es-MX" dirty="0"/>
              <a:t>El servidor público a dar de  alta deberá estar registrado en el Directorio institucional </a:t>
            </a:r>
          </a:p>
        </p:txBody>
      </p:sp>
      <p:sp>
        <p:nvSpPr>
          <p:cNvPr id="4" name="Marcador de número de diapositiva 3"/>
          <p:cNvSpPr>
            <a:spLocks noGrp="1"/>
          </p:cNvSpPr>
          <p:nvPr>
            <p:ph type="sldNum" sz="quarter" idx="5"/>
          </p:nvPr>
        </p:nvSpPr>
        <p:spPr/>
        <p:txBody>
          <a:bodyPr/>
          <a:lstStyle/>
          <a:p>
            <a:fld id="{8FDC4F8D-3F94-493E-BB86-8B8AD7CE535C}" type="slidenum">
              <a:rPr lang="es-MX" smtClean="0"/>
              <a:t>8</a:t>
            </a:fld>
            <a:endParaRPr lang="es-MX" dirty="0"/>
          </a:p>
        </p:txBody>
      </p:sp>
    </p:spTree>
    <p:extLst>
      <p:ext uri="{BB962C8B-B14F-4D97-AF65-F5344CB8AC3E}">
        <p14:creationId xmlns:p14="http://schemas.microsoft.com/office/powerpoint/2010/main" val="12208989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07264FB-9B1B-B1FF-407D-3694765FEC6E}"/>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053B36E0-68DC-A30E-DA87-F02B1BDA0D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5056432B-FF85-2775-C418-8E10507E305E}"/>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5" name="Marcador de pie de página 4">
            <a:extLst>
              <a:ext uri="{FF2B5EF4-FFF2-40B4-BE49-F238E27FC236}">
                <a16:creationId xmlns:a16="http://schemas.microsoft.com/office/drawing/2014/main" id="{2C1EEBB5-63CD-EC29-55D8-B74FFE0463F8}"/>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EEF824AD-425E-2A50-8E30-DF1E17E8DE07}"/>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3737505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9A3623D-9E9D-F6A9-F915-1689D310E8F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9D6FFA19-B9D5-9835-0D68-EA52D031321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76467C2E-9787-D399-EF10-FFE2C23773FB}"/>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5" name="Marcador de pie de página 4">
            <a:extLst>
              <a:ext uri="{FF2B5EF4-FFF2-40B4-BE49-F238E27FC236}">
                <a16:creationId xmlns:a16="http://schemas.microsoft.com/office/drawing/2014/main" id="{857FD47D-364C-3467-A816-A54BAAAD82CB}"/>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7B4D8CC1-41AC-7C24-DE71-CD7717AE67C5}"/>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4044442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70F3EADC-7C49-D077-6E0B-91594A5B6A8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2AE1252D-BB62-80EF-89A6-D3F3CEFCCC2A}"/>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1A6C24D-CD33-4AAD-A8B4-38ADC2DC4CD0}"/>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5" name="Marcador de pie de página 4">
            <a:extLst>
              <a:ext uri="{FF2B5EF4-FFF2-40B4-BE49-F238E27FC236}">
                <a16:creationId xmlns:a16="http://schemas.microsoft.com/office/drawing/2014/main" id="{41E5D331-AB6C-739A-0662-6489D3FBC4A9}"/>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436017CF-AC11-99D8-0DB3-A85709A64909}"/>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3645188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05D2AB-AC3C-AFBE-33E0-C031C549D6F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B5F269A-98C1-EDCC-7319-4C6AB47BC03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4651C8C-80F2-38DA-B2F2-4B08AE899AAD}"/>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5" name="Marcador de pie de página 4">
            <a:extLst>
              <a:ext uri="{FF2B5EF4-FFF2-40B4-BE49-F238E27FC236}">
                <a16:creationId xmlns:a16="http://schemas.microsoft.com/office/drawing/2014/main" id="{7C4B6B57-92F1-4901-E167-E7E24F578A43}"/>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26194931-7260-D2E0-6BDB-2AD1E8609080}"/>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21396452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2E6134-B94B-D25B-88BD-106016FB233D}"/>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153EC18-AF56-BEEE-5FBA-685EFD612C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29B1EB3-AB1B-43FE-CAF4-6F5BAED48222}"/>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5" name="Marcador de pie de página 4">
            <a:extLst>
              <a:ext uri="{FF2B5EF4-FFF2-40B4-BE49-F238E27FC236}">
                <a16:creationId xmlns:a16="http://schemas.microsoft.com/office/drawing/2014/main" id="{C75DFE8C-9384-EE63-7523-7FF9CBA2B111}"/>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88B264DA-EA8F-AB40-2C9F-0D183BB51385}"/>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890687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A135C5-3A4D-9E2E-5C44-511DDE38EF66}"/>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34903EF-921C-0B85-8285-F4AB90B3DB28}"/>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14D84A84-6166-5C2C-726F-0A27487A9D82}"/>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FEBBC17D-3C9C-89D2-50AB-E86F539C485D}"/>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6" name="Marcador de pie de página 5">
            <a:extLst>
              <a:ext uri="{FF2B5EF4-FFF2-40B4-BE49-F238E27FC236}">
                <a16:creationId xmlns:a16="http://schemas.microsoft.com/office/drawing/2014/main" id="{54AD5FAB-C1EB-8E30-100E-BC0F9ABB1CCA}"/>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3AD7C82F-2E0E-A2CE-290A-3C426B3EB126}"/>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41346760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FB10B53-FA51-0BC7-42B5-B409555B117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C692D17-38A1-C271-F842-AFAAA1CDA7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DBECDAC3-B62A-8F43-84CF-DD26EB111A1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9A2F3974-13E0-8A0A-A94E-11172B49329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D0588124-1709-B4D1-FA41-2E7289EC922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E6C38082-2478-7309-D580-A0102E7E40D5}"/>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8" name="Marcador de pie de página 7">
            <a:extLst>
              <a:ext uri="{FF2B5EF4-FFF2-40B4-BE49-F238E27FC236}">
                <a16:creationId xmlns:a16="http://schemas.microsoft.com/office/drawing/2014/main" id="{BDA3D59F-D985-53D7-E9A0-F122156E027F}"/>
              </a:ext>
            </a:extLst>
          </p:cNvPr>
          <p:cNvSpPr>
            <a:spLocks noGrp="1"/>
          </p:cNvSpPr>
          <p:nvPr>
            <p:ph type="ftr" sz="quarter" idx="11"/>
          </p:nvPr>
        </p:nvSpPr>
        <p:spPr/>
        <p:txBody>
          <a:bodyPr/>
          <a:lstStyle/>
          <a:p>
            <a:endParaRPr lang="es-MX" dirty="0"/>
          </a:p>
        </p:txBody>
      </p:sp>
      <p:sp>
        <p:nvSpPr>
          <p:cNvPr id="9" name="Marcador de número de diapositiva 8">
            <a:extLst>
              <a:ext uri="{FF2B5EF4-FFF2-40B4-BE49-F238E27FC236}">
                <a16:creationId xmlns:a16="http://schemas.microsoft.com/office/drawing/2014/main" id="{CC099729-B76C-EDC7-3CCA-1B4DEA01B4BA}"/>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59629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EA4E64E-1FF4-2C41-4AFC-92D32D3D0B6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03F8296D-D10A-7C4D-BF4E-133D36055EE3}"/>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4" name="Marcador de pie de página 3">
            <a:extLst>
              <a:ext uri="{FF2B5EF4-FFF2-40B4-BE49-F238E27FC236}">
                <a16:creationId xmlns:a16="http://schemas.microsoft.com/office/drawing/2014/main" id="{12E4F3C2-1A42-9E3E-AA71-84CBDB5B3342}"/>
              </a:ext>
            </a:extLst>
          </p:cNvPr>
          <p:cNvSpPr>
            <a:spLocks noGrp="1"/>
          </p:cNvSpPr>
          <p:nvPr>
            <p:ph type="ftr" sz="quarter" idx="11"/>
          </p:nvPr>
        </p:nvSpPr>
        <p:spPr/>
        <p:txBody>
          <a:bodyPr/>
          <a:lstStyle/>
          <a:p>
            <a:endParaRPr lang="es-MX" dirty="0"/>
          </a:p>
        </p:txBody>
      </p:sp>
      <p:sp>
        <p:nvSpPr>
          <p:cNvPr id="5" name="Marcador de número de diapositiva 4">
            <a:extLst>
              <a:ext uri="{FF2B5EF4-FFF2-40B4-BE49-F238E27FC236}">
                <a16:creationId xmlns:a16="http://schemas.microsoft.com/office/drawing/2014/main" id="{B77659DC-78AD-095C-CD08-308564DC351B}"/>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3315714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7A3B1C7-DB1F-3307-9D77-DE8A2884FFF9}"/>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3" name="Marcador de pie de página 2">
            <a:extLst>
              <a:ext uri="{FF2B5EF4-FFF2-40B4-BE49-F238E27FC236}">
                <a16:creationId xmlns:a16="http://schemas.microsoft.com/office/drawing/2014/main" id="{EB202C9D-6C94-D451-E0FA-65CFDE082288}"/>
              </a:ext>
            </a:extLst>
          </p:cNvPr>
          <p:cNvSpPr>
            <a:spLocks noGrp="1"/>
          </p:cNvSpPr>
          <p:nvPr>
            <p:ph type="ftr" sz="quarter" idx="11"/>
          </p:nvPr>
        </p:nvSpPr>
        <p:spPr/>
        <p:txBody>
          <a:bodyPr/>
          <a:lstStyle/>
          <a:p>
            <a:endParaRPr lang="es-MX" dirty="0"/>
          </a:p>
        </p:txBody>
      </p:sp>
      <p:sp>
        <p:nvSpPr>
          <p:cNvPr id="4" name="Marcador de número de diapositiva 3">
            <a:extLst>
              <a:ext uri="{FF2B5EF4-FFF2-40B4-BE49-F238E27FC236}">
                <a16:creationId xmlns:a16="http://schemas.microsoft.com/office/drawing/2014/main" id="{AACDFEFB-16FA-A7A2-1729-495005D420B1}"/>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986898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97AC1D-83A2-5D9E-3B15-60A5116F1AC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0917083-9DE1-1B46-64C3-FF91F277903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C7F5BE40-3718-BDF0-5FAE-53DDC50423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F118EC8-FD7A-C7BB-00C4-960F56B204F6}"/>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6" name="Marcador de pie de página 5">
            <a:extLst>
              <a:ext uri="{FF2B5EF4-FFF2-40B4-BE49-F238E27FC236}">
                <a16:creationId xmlns:a16="http://schemas.microsoft.com/office/drawing/2014/main" id="{372F8FD9-B6A7-0E62-91FF-7C0CD7B49D85}"/>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35E7A2B6-5373-FD40-FB0B-8BA889E3C30A}"/>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3849684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D7AA18-A449-D8BE-9FC0-2695014E704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94617C51-E76B-51A8-74BA-D0D17F3F09A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Marcador de texto 3">
            <a:extLst>
              <a:ext uri="{FF2B5EF4-FFF2-40B4-BE49-F238E27FC236}">
                <a16:creationId xmlns:a16="http://schemas.microsoft.com/office/drawing/2014/main" id="{A1053AF7-CAFC-AD60-E2D6-07906D9AA42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AA34B90-BA37-34FC-E53A-D5CA5E2DC200}"/>
              </a:ext>
            </a:extLst>
          </p:cNvPr>
          <p:cNvSpPr>
            <a:spLocks noGrp="1"/>
          </p:cNvSpPr>
          <p:nvPr>
            <p:ph type="dt" sz="half" idx="10"/>
          </p:nvPr>
        </p:nvSpPr>
        <p:spPr/>
        <p:txBody>
          <a:bodyPr/>
          <a:lstStyle/>
          <a:p>
            <a:fld id="{D5931295-A11D-4299-8EC9-CD8582E29D31}" type="datetimeFigureOut">
              <a:rPr lang="es-MX" smtClean="0"/>
              <a:t>24/04/2026</a:t>
            </a:fld>
            <a:endParaRPr lang="es-MX" dirty="0"/>
          </a:p>
        </p:txBody>
      </p:sp>
      <p:sp>
        <p:nvSpPr>
          <p:cNvPr id="6" name="Marcador de pie de página 5">
            <a:extLst>
              <a:ext uri="{FF2B5EF4-FFF2-40B4-BE49-F238E27FC236}">
                <a16:creationId xmlns:a16="http://schemas.microsoft.com/office/drawing/2014/main" id="{4E8A2C7D-03C7-DBC9-3305-841E55E48782}"/>
              </a:ext>
            </a:extLst>
          </p:cNvPr>
          <p:cNvSpPr>
            <a:spLocks noGrp="1"/>
          </p:cNvSpPr>
          <p:nvPr>
            <p:ph type="ftr" sz="quarter" idx="11"/>
          </p:nvPr>
        </p:nvSpPr>
        <p:spPr/>
        <p:txBody>
          <a:bodyPr/>
          <a:lstStyle/>
          <a:p>
            <a:endParaRPr lang="es-MX" dirty="0"/>
          </a:p>
        </p:txBody>
      </p:sp>
      <p:sp>
        <p:nvSpPr>
          <p:cNvPr id="7" name="Marcador de número de diapositiva 6">
            <a:extLst>
              <a:ext uri="{FF2B5EF4-FFF2-40B4-BE49-F238E27FC236}">
                <a16:creationId xmlns:a16="http://schemas.microsoft.com/office/drawing/2014/main" id="{29F2E0B0-572B-1D1A-7441-CEB11E85D8F9}"/>
              </a:ext>
            </a:extLst>
          </p:cNvPr>
          <p:cNvSpPr>
            <a:spLocks noGrp="1"/>
          </p:cNvSpPr>
          <p:nvPr>
            <p:ph type="sldNum" sz="quarter" idx="12"/>
          </p:nvPr>
        </p:nvSpPr>
        <p:spPr/>
        <p:txBody>
          <a:bodyPr/>
          <a:lstStyle/>
          <a:p>
            <a:fld id="{967F067A-D407-425F-9703-5E38C8231A4E}" type="slidenum">
              <a:rPr lang="es-MX" smtClean="0"/>
              <a:t>‹Nº›</a:t>
            </a:fld>
            <a:endParaRPr lang="es-MX" dirty="0"/>
          </a:p>
        </p:txBody>
      </p:sp>
    </p:spTree>
    <p:extLst>
      <p:ext uri="{BB962C8B-B14F-4D97-AF65-F5344CB8AC3E}">
        <p14:creationId xmlns:p14="http://schemas.microsoft.com/office/powerpoint/2010/main" val="41663136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27E4414-8AC4-9F2B-C7C6-5B68E4FDF0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C65D7E6-7B3F-BF68-7FB5-3DEAA59638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2D06A2A-2C9D-AA7F-8A4A-0FD166487A8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931295-A11D-4299-8EC9-CD8582E29D31}" type="datetimeFigureOut">
              <a:rPr lang="es-MX" smtClean="0"/>
              <a:t>24/04/2026</a:t>
            </a:fld>
            <a:endParaRPr lang="es-MX" dirty="0"/>
          </a:p>
        </p:txBody>
      </p:sp>
      <p:sp>
        <p:nvSpPr>
          <p:cNvPr id="5" name="Marcador de pie de página 4">
            <a:extLst>
              <a:ext uri="{FF2B5EF4-FFF2-40B4-BE49-F238E27FC236}">
                <a16:creationId xmlns:a16="http://schemas.microsoft.com/office/drawing/2014/main" id="{EFFDDA39-E18C-0810-7605-4AF7FE3507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dirty="0"/>
          </a:p>
        </p:txBody>
      </p:sp>
      <p:sp>
        <p:nvSpPr>
          <p:cNvPr id="6" name="Marcador de número de diapositiva 5">
            <a:extLst>
              <a:ext uri="{FF2B5EF4-FFF2-40B4-BE49-F238E27FC236}">
                <a16:creationId xmlns:a16="http://schemas.microsoft.com/office/drawing/2014/main" id="{DBAE2903-21BA-6554-50F9-72FB5343FE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7F067A-D407-425F-9703-5E38C8231A4E}" type="slidenum">
              <a:rPr lang="es-MX" smtClean="0"/>
              <a:t>‹Nº›</a:t>
            </a:fld>
            <a:endParaRPr lang="es-MX" dirty="0"/>
          </a:p>
        </p:txBody>
      </p:sp>
    </p:spTree>
    <p:extLst>
      <p:ext uri="{BB962C8B-B14F-4D97-AF65-F5344CB8AC3E}">
        <p14:creationId xmlns:p14="http://schemas.microsoft.com/office/powerpoint/2010/main" val="42151696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4.jpeg"/><Relationship Id="rId1" Type="http://schemas.openxmlformats.org/officeDocument/2006/relationships/slideLayout" Target="../slideLayouts/slideLayout1.xml"/><Relationship Id="rId5" Type="http://schemas.openxmlformats.org/officeDocument/2006/relationships/hyperlink" Target="mailto:mvalverdeb@mail.scjn.gob.mx" TargetMode="External"/><Relationship Id="rId4" Type="http://schemas.openxmlformats.org/officeDocument/2006/relationships/hyperlink" Target="mailto:mrodriguezt@mail.scjn.gob.mx"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1.jpeg"/><Relationship Id="rId7" Type="http://schemas.openxmlformats.org/officeDocument/2006/relationships/diagramLayout" Target="../diagrams/layout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Data" Target="../diagrams/data2.xml"/><Relationship Id="rId5" Type="http://schemas.openxmlformats.org/officeDocument/2006/relationships/image" Target="../media/image2.png"/><Relationship Id="rId10" Type="http://schemas.microsoft.com/office/2007/relationships/diagramDrawing" Target="../diagrams/drawing2.xml"/><Relationship Id="rId4" Type="http://schemas.openxmlformats.org/officeDocument/2006/relationships/image" Target="../media/image5.png"/><Relationship Id="rId9" Type="http://schemas.openxmlformats.org/officeDocument/2006/relationships/diagramColors" Target="../diagrams/colors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microsoft.com/office/2018/10/relationships/comments" Target="../comments/modernComment_1E7_CA85FE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15" name="Subtítulo 2">
            <a:extLst>
              <a:ext uri="{FF2B5EF4-FFF2-40B4-BE49-F238E27FC236}">
                <a16:creationId xmlns:a16="http://schemas.microsoft.com/office/drawing/2014/main" id="{5E4FF7CE-1199-4555-B490-84492CC7FBAB}"/>
              </a:ext>
            </a:extLst>
          </p:cNvPr>
          <p:cNvSpPr>
            <a:spLocks noGrp="1"/>
          </p:cNvSpPr>
          <p:nvPr>
            <p:ph type="subTitle" idx="1"/>
          </p:nvPr>
        </p:nvSpPr>
        <p:spPr>
          <a:xfrm>
            <a:off x="0" y="6232124"/>
            <a:ext cx="12192000" cy="625876"/>
          </a:xfrm>
          <a:solidFill>
            <a:srgbClr val="003A70"/>
          </a:solidFill>
        </p:spPr>
        <p:txBody>
          <a:bodyPr>
            <a:normAutofit fontScale="92500" lnSpcReduction="20000"/>
          </a:bodyPr>
          <a:lstStyle/>
          <a:p>
            <a:r>
              <a:rPr lang="es-MX" sz="1600" noProof="0" dirty="0">
                <a:solidFill>
                  <a:schemeClr val="bg1"/>
                </a:solidFill>
                <a:latin typeface="Arial" panose="020B0604020202020204" pitchFamily="34" charset="0"/>
                <a:cs typeface="Arial" panose="020B0604020202020204" pitchFamily="34" charset="0"/>
              </a:rPr>
              <a:t>										</a:t>
            </a:r>
          </a:p>
          <a:p>
            <a:r>
              <a:rPr lang="es-MX" sz="1600" noProof="0" dirty="0">
                <a:solidFill>
                  <a:schemeClr val="bg1"/>
                </a:solidFill>
                <a:latin typeface="Arial" panose="020B0604020202020204" pitchFamily="34" charset="0"/>
                <a:cs typeface="Arial" panose="020B0604020202020204" pitchFamily="34" charset="0"/>
              </a:rPr>
              <a:t>											</a:t>
            </a:r>
            <a:r>
              <a:rPr lang="es-MX" sz="2100" noProof="0" dirty="0">
                <a:solidFill>
                  <a:schemeClr val="bg1"/>
                </a:solidFill>
                <a:latin typeface="Elza"/>
                <a:cs typeface="Arial"/>
              </a:rPr>
              <a:t> Marzo </a:t>
            </a:r>
            <a:r>
              <a:rPr lang="es-MX" sz="2000" noProof="0" dirty="0">
                <a:solidFill>
                  <a:schemeClr val="bg1"/>
                </a:solidFill>
                <a:latin typeface="Elza"/>
                <a:cs typeface="Arial"/>
              </a:rPr>
              <a:t>2025</a:t>
            </a:r>
            <a:endParaRPr lang="es-MX" sz="2100" noProof="0" dirty="0">
              <a:solidFill>
                <a:schemeClr val="bg1"/>
              </a:solidFill>
              <a:latin typeface="Elza"/>
              <a:cs typeface="Arial"/>
            </a:endParaRPr>
          </a:p>
        </p:txBody>
      </p:sp>
      <p:sp>
        <p:nvSpPr>
          <p:cNvPr id="21" name="CuadroTexto 20">
            <a:extLst>
              <a:ext uri="{FF2B5EF4-FFF2-40B4-BE49-F238E27FC236}">
                <a16:creationId xmlns:a16="http://schemas.microsoft.com/office/drawing/2014/main" id="{B96563FA-34EF-2C5C-85EC-4AB021E2B1DC}"/>
              </a:ext>
            </a:extLst>
          </p:cNvPr>
          <p:cNvSpPr txBox="1"/>
          <p:nvPr/>
        </p:nvSpPr>
        <p:spPr>
          <a:xfrm>
            <a:off x="2066708" y="2347439"/>
            <a:ext cx="8058584" cy="1169551"/>
          </a:xfrm>
          <a:prstGeom prst="rect">
            <a:avLst/>
          </a:prstGeom>
          <a:noFill/>
        </p:spPr>
        <p:txBody>
          <a:bodyPr wrap="square" lIns="91440" tIns="45720" rIns="91440" bIns="45720" anchor="t">
            <a:spAutoFit/>
          </a:bodyPr>
          <a:lstStyle/>
          <a:p>
            <a:pPr algn="ctr"/>
            <a:r>
              <a:rPr lang="es-MX" sz="3500" b="1" noProof="0" dirty="0">
                <a:solidFill>
                  <a:srgbClr val="00215F"/>
                </a:solidFill>
                <a:latin typeface="Roboto"/>
                <a:ea typeface="Roboto"/>
                <a:cs typeface="Roboto"/>
              </a:rPr>
              <a:t>Perfil de administrador en el módulo de correspondencia del  SGDI.</a:t>
            </a:r>
          </a:p>
        </p:txBody>
      </p:sp>
      <p:pic>
        <p:nvPicPr>
          <p:cNvPr id="24" name="Imagen 23">
            <a:extLst>
              <a:ext uri="{FF2B5EF4-FFF2-40B4-BE49-F238E27FC236}">
                <a16:creationId xmlns:a16="http://schemas.microsoft.com/office/drawing/2014/main" id="{95AD4E9D-5AAA-31FD-FE18-9DDAA179A0EE}"/>
              </a:ext>
            </a:extLst>
          </p:cNvPr>
          <p:cNvPicPr>
            <a:picLocks noChangeAspect="1"/>
          </p:cNvPicPr>
          <p:nvPr/>
        </p:nvPicPr>
        <p:blipFill>
          <a:blip r:embed="rId3"/>
          <a:stretch>
            <a:fillRect/>
          </a:stretch>
        </p:blipFill>
        <p:spPr>
          <a:xfrm>
            <a:off x="74611" y="412461"/>
            <a:ext cx="1482213" cy="1262759"/>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pic>
      <p:sp>
        <p:nvSpPr>
          <p:cNvPr id="2" name="Subtítulo 2">
            <a:extLst>
              <a:ext uri="{FF2B5EF4-FFF2-40B4-BE49-F238E27FC236}">
                <a16:creationId xmlns:a16="http://schemas.microsoft.com/office/drawing/2014/main" id="{E2F9187F-09FF-E85B-95D7-5F7977352CED}"/>
              </a:ext>
            </a:extLst>
          </p:cNvPr>
          <p:cNvSpPr txBox="1">
            <a:spLocks/>
          </p:cNvSpPr>
          <p:nvPr/>
        </p:nvSpPr>
        <p:spPr>
          <a:xfrm>
            <a:off x="1904430" y="4392865"/>
            <a:ext cx="8383140" cy="77025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2000" b="1" noProof="0" dirty="0">
                <a:solidFill>
                  <a:srgbClr val="00215F"/>
                </a:solidFill>
                <a:latin typeface="Roboto" panose="02000000000000000000" pitchFamily="2" charset="0"/>
                <a:ea typeface="Roboto" panose="02000000000000000000" pitchFamily="2" charset="0"/>
                <a:cs typeface="Roboto" panose="02000000000000000000" pitchFamily="2" charset="0"/>
              </a:rPr>
              <a:t>Centro de Documentación y Análisis, Archivos y Compilación de Leyes</a:t>
            </a:r>
          </a:p>
        </p:txBody>
      </p:sp>
    </p:spTree>
    <p:extLst>
      <p:ext uri="{BB962C8B-B14F-4D97-AF65-F5344CB8AC3E}">
        <p14:creationId xmlns:p14="http://schemas.microsoft.com/office/powerpoint/2010/main" val="36093824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676205-5F70-A539-BD0D-4AD064DCD478}"/>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C7BE578E-3F74-D4FE-064A-43FB130BACD6}"/>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113DB87F-C92E-CFB8-1650-5E6026306D8C}"/>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3C772425-CB18-C3E5-967F-506FA2F73CE7}"/>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Subtítulo 2">
            <a:extLst>
              <a:ext uri="{FF2B5EF4-FFF2-40B4-BE49-F238E27FC236}">
                <a16:creationId xmlns:a16="http://schemas.microsoft.com/office/drawing/2014/main" id="{CF58531E-8A79-78AA-C0ED-2F4CD6D167CA}"/>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17" name="CuadroTexto 16">
            <a:extLst>
              <a:ext uri="{FF2B5EF4-FFF2-40B4-BE49-F238E27FC236}">
                <a16:creationId xmlns:a16="http://schemas.microsoft.com/office/drawing/2014/main" id="{A9428EA1-9EF9-183B-136A-45F0B297D11A}"/>
              </a:ext>
            </a:extLst>
          </p:cNvPr>
          <p:cNvSpPr txBox="1"/>
          <p:nvPr/>
        </p:nvSpPr>
        <p:spPr>
          <a:xfrm>
            <a:off x="441367" y="1101919"/>
            <a:ext cx="10917348" cy="5249386"/>
          </a:xfrm>
          <a:prstGeom prst="rect">
            <a:avLst/>
          </a:prstGeom>
          <a:noFill/>
        </p:spPr>
        <p:txBody>
          <a:bodyPr wrap="square">
            <a:spAutoFit/>
          </a:bodyPr>
          <a:lstStyle/>
          <a:p>
            <a:pPr algn="l">
              <a:spcBef>
                <a:spcPts val="375"/>
              </a:spcBef>
              <a:spcAft>
                <a:spcPts val="375"/>
              </a:spcAft>
            </a:pPr>
            <a:r>
              <a:rPr lang="es-MX" sz="1200" kern="0" dirty="0">
                <a:latin typeface="Arial" panose="020B0604020202020204" pitchFamily="34" charset="0"/>
                <a:cs typeface="Times New Roman" panose="02020603050405020304" pitchFamily="18" charset="0"/>
              </a:rPr>
              <a:t> 	</a:t>
            </a:r>
            <a:r>
              <a:rPr lang="es-MX" sz="1200" b="1" i="0" dirty="0">
                <a:solidFill>
                  <a:srgbClr val="242424"/>
                </a:solidFill>
                <a:effectLst/>
                <a:latin typeface="Segoe UI" panose="020B0502040204020203" pitchFamily="34" charset="0"/>
              </a:rPr>
              <a:t>¿Qué hacer si el empleado ya está en otro puesto?</a:t>
            </a:r>
          </a:p>
          <a:p>
            <a:pPr lvl="2"/>
            <a:endParaRPr lang="es-MX" sz="1200" dirty="0">
              <a:solidFill>
                <a:srgbClr val="242424"/>
              </a:solidFill>
              <a:latin typeface="Segoe UI" panose="020B0502040204020203" pitchFamily="34" charset="0"/>
            </a:endParaRPr>
          </a:p>
          <a:p>
            <a:pPr lvl="2"/>
            <a:r>
              <a:rPr lang="es-MX" sz="1200" b="0" i="0" dirty="0">
                <a:solidFill>
                  <a:srgbClr val="242424"/>
                </a:solidFill>
                <a:effectLst/>
                <a:latin typeface="Segoe UI" panose="020B0502040204020203" pitchFamily="34" charset="0"/>
              </a:rPr>
              <a:t>Si el empleado ya se encuentra en otro puesto, deberá eliminar la posición de su ubicación actual antes de agregarlo a una nueva posición. Para hacerlo:</a:t>
            </a:r>
          </a:p>
          <a:p>
            <a:pPr lvl="2"/>
            <a:endParaRPr lang="es-MX" sz="1200" b="0" i="0" dirty="0">
              <a:solidFill>
                <a:srgbClr val="242424"/>
              </a:solidFill>
              <a:effectLst/>
              <a:latin typeface="Segoe UI" panose="020B0502040204020203" pitchFamily="34" charset="0"/>
            </a:endParaRPr>
          </a:p>
          <a:p>
            <a:pPr marL="1085850" lvl="2" indent="-171450">
              <a:buFont typeface="Arial" panose="020B0604020202020204" pitchFamily="34" charset="0"/>
              <a:buChar char="•"/>
            </a:pPr>
            <a:r>
              <a:rPr lang="es-MX" sz="1200" b="0" i="0" dirty="0">
                <a:solidFill>
                  <a:srgbClr val="242424"/>
                </a:solidFill>
                <a:effectLst/>
                <a:latin typeface="Segoe UI" panose="020B0502040204020203" pitchFamily="34" charset="0"/>
              </a:rPr>
              <a:t>Navegar a la </a:t>
            </a:r>
            <a:r>
              <a:rPr lang="es-MX" sz="1200" b="1" i="0" dirty="0">
                <a:solidFill>
                  <a:srgbClr val="242424"/>
                </a:solidFill>
                <a:effectLst/>
                <a:latin typeface="Segoe UI" panose="020B0502040204020203" pitchFamily="34" charset="0"/>
              </a:rPr>
              <a:t>ubicación actual</a:t>
            </a:r>
            <a:r>
              <a:rPr lang="es-MX" sz="1200" b="0" i="0" dirty="0">
                <a:solidFill>
                  <a:srgbClr val="242424"/>
                </a:solidFill>
                <a:effectLst/>
                <a:latin typeface="Segoe UI" panose="020B0502040204020203" pitchFamily="34" charset="0"/>
              </a:rPr>
              <a:t> del empleado.</a:t>
            </a:r>
          </a:p>
          <a:p>
            <a:pPr marL="1085850" lvl="2" indent="-171450">
              <a:buFont typeface="Arial" panose="020B0604020202020204" pitchFamily="34" charset="0"/>
              <a:buChar char="•"/>
            </a:pPr>
            <a:r>
              <a:rPr lang="es-MX" sz="1200" b="0" i="0" dirty="0">
                <a:solidFill>
                  <a:srgbClr val="242424"/>
                </a:solidFill>
                <a:effectLst/>
                <a:latin typeface="Segoe UI" panose="020B0502040204020203" pitchFamily="34" charset="0"/>
              </a:rPr>
              <a:t>Seleccionar la </a:t>
            </a:r>
            <a:r>
              <a:rPr lang="es-MX" sz="1200" b="1" i="0" dirty="0">
                <a:solidFill>
                  <a:srgbClr val="242424"/>
                </a:solidFill>
                <a:effectLst/>
                <a:latin typeface="Segoe UI" panose="020B0502040204020203" pitchFamily="34" charset="0"/>
              </a:rPr>
              <a:t>posición</a:t>
            </a:r>
            <a:r>
              <a:rPr lang="es-MX" sz="1200" b="0" i="0" dirty="0">
                <a:solidFill>
                  <a:srgbClr val="242424"/>
                </a:solidFill>
                <a:effectLst/>
                <a:latin typeface="Segoe UI" panose="020B0502040204020203" pitchFamily="34" charset="0"/>
              </a:rPr>
              <a:t> del empleado.</a:t>
            </a:r>
          </a:p>
          <a:p>
            <a:pPr marL="1085850" lvl="2" indent="-171450">
              <a:buFont typeface="Arial" panose="020B0604020202020204" pitchFamily="34" charset="0"/>
              <a:buChar char="•"/>
            </a:pPr>
            <a:r>
              <a:rPr lang="es-MX" sz="1200" b="0" i="0" dirty="0">
                <a:solidFill>
                  <a:srgbClr val="242424"/>
                </a:solidFill>
                <a:effectLst/>
                <a:latin typeface="Segoe UI" panose="020B0502040204020203" pitchFamily="34" charset="0"/>
              </a:rPr>
              <a:t>Dar clic en el botón </a:t>
            </a:r>
            <a:r>
              <a:rPr lang="es-MX" sz="1200" b="1" i="0" dirty="0">
                <a:solidFill>
                  <a:srgbClr val="242424"/>
                </a:solidFill>
                <a:effectLst/>
                <a:latin typeface="Segoe UI" panose="020B0502040204020203" pitchFamily="34" charset="0"/>
              </a:rPr>
              <a:t>“Eliminar”</a:t>
            </a:r>
            <a:r>
              <a:rPr lang="es-MX" sz="1200" b="0" i="0" dirty="0">
                <a:solidFill>
                  <a:srgbClr val="242424"/>
                </a:solidFill>
                <a:effectLst/>
                <a:latin typeface="Segoe UI" panose="020B0502040204020203" pitchFamily="34" charset="0"/>
              </a:rPr>
              <a:t> para remover la posición.</a:t>
            </a:r>
          </a:p>
          <a:p>
            <a:pPr marL="1085850" lvl="2" indent="-171450">
              <a:buFont typeface="Arial" panose="020B0604020202020204" pitchFamily="34" charset="0"/>
              <a:buChar char="•"/>
            </a:pPr>
            <a:r>
              <a:rPr lang="es-MX" sz="1200" b="0" i="0" dirty="0">
                <a:solidFill>
                  <a:srgbClr val="242424"/>
                </a:solidFill>
                <a:effectLst/>
                <a:latin typeface="Segoe UI" panose="020B0502040204020203" pitchFamily="34" charset="0"/>
              </a:rPr>
              <a:t>Proceder a agregar al empleado en la nueva posición deseada.</a:t>
            </a:r>
          </a:p>
          <a:p>
            <a:pPr lvl="2"/>
            <a:endParaRPr lang="es-MX" sz="1200" b="0" i="0" dirty="0">
              <a:solidFill>
                <a:srgbClr val="242424"/>
              </a:solidFill>
              <a:effectLst/>
              <a:latin typeface="Segoe UI" panose="020B0502040204020203" pitchFamily="34" charset="0"/>
            </a:endParaRPr>
          </a:p>
          <a:p>
            <a:pPr>
              <a:spcBef>
                <a:spcPts val="375"/>
              </a:spcBef>
              <a:spcAft>
                <a:spcPts val="375"/>
              </a:spcAft>
            </a:pPr>
            <a:r>
              <a:rPr lang="es-MX" sz="1200" b="1" dirty="0">
                <a:solidFill>
                  <a:srgbClr val="242424"/>
                </a:solidFill>
                <a:latin typeface="Segoe UI" panose="020B0502040204020203" pitchFamily="34" charset="0"/>
              </a:rPr>
              <a:t>	2.4. Agregar Asistente</a:t>
            </a:r>
          </a:p>
          <a:p>
            <a:pPr algn="l"/>
            <a:r>
              <a:rPr lang="es-MX" sz="1200" dirty="0">
                <a:solidFill>
                  <a:srgbClr val="242424"/>
                </a:solidFill>
                <a:latin typeface="Segoe UI" panose="020B0502040204020203" pitchFamily="34" charset="0"/>
              </a:rPr>
              <a:t>	También se podrá agregar un asistente, seleccionando el ícono que se muestra a continuación.</a:t>
            </a:r>
          </a:p>
          <a:p>
            <a:pPr algn="l"/>
            <a:r>
              <a:rPr lang="es-MX" sz="1200" dirty="0">
                <a:solidFill>
                  <a:srgbClr val="242424"/>
                </a:solidFill>
                <a:latin typeface="Segoe UI" panose="020B0502040204020203" pitchFamily="34" charset="0"/>
              </a:rPr>
              <a:t>	</a:t>
            </a:r>
          </a:p>
          <a:p>
            <a:pPr algn="l"/>
            <a:r>
              <a:rPr lang="es-MX" sz="1200" dirty="0">
                <a:solidFill>
                  <a:srgbClr val="242424"/>
                </a:solidFill>
                <a:latin typeface="Segoe UI" panose="020B0502040204020203" pitchFamily="34" charset="0"/>
              </a:rPr>
              <a:t>	Mostrándose la pantalla siguiente</a:t>
            </a: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r>
              <a:rPr lang="es-MX" sz="1200" b="0" i="0" dirty="0">
                <a:solidFill>
                  <a:srgbClr val="242424"/>
                </a:solidFill>
                <a:effectLst/>
                <a:latin typeface="Segoe UI" panose="020B0502040204020203" pitchFamily="34" charset="0"/>
              </a:rPr>
              <a:t>	Mostrándose la pantalla siguiente, en la cual se podrá seleccionar el empleado que se desea agregar:</a:t>
            </a:r>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p:txBody>
      </p:sp>
      <p:pic>
        <p:nvPicPr>
          <p:cNvPr id="5122" name="Picture 2">
            <a:extLst>
              <a:ext uri="{FF2B5EF4-FFF2-40B4-BE49-F238E27FC236}">
                <a16:creationId xmlns:a16="http://schemas.microsoft.com/office/drawing/2014/main" id="{90B17112-DA37-DB0E-35E4-50E23F1A53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4720" y="3341615"/>
            <a:ext cx="56165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a:extLst>
              <a:ext uri="{FF2B5EF4-FFF2-40B4-BE49-F238E27FC236}">
                <a16:creationId xmlns:a16="http://schemas.microsoft.com/office/drawing/2014/main" id="{D94843CC-66C6-C9A5-D171-3CDEDD80FD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0053" y="4006907"/>
            <a:ext cx="3771900"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63877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0C6839-BC6B-5799-BFCA-CA80E0EDEEE5}"/>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8967D9A9-1669-3E31-15AC-3F5C72F0F9B8}"/>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C8BA038D-5988-A2B1-EDD0-597D00AB728A}"/>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75033A85-0034-4838-832D-4CD103477F46}"/>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Subtítulo 2">
            <a:extLst>
              <a:ext uri="{FF2B5EF4-FFF2-40B4-BE49-F238E27FC236}">
                <a16:creationId xmlns:a16="http://schemas.microsoft.com/office/drawing/2014/main" id="{2A028B0D-5F8D-B765-4004-0DF485D1C1B0}"/>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pic>
        <p:nvPicPr>
          <p:cNvPr id="6146" name="Picture 2">
            <a:extLst>
              <a:ext uri="{FF2B5EF4-FFF2-40B4-BE49-F238E27FC236}">
                <a16:creationId xmlns:a16="http://schemas.microsoft.com/office/drawing/2014/main" id="{BCE2732E-274D-92E8-554F-7070B4749F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4563" y="1297709"/>
            <a:ext cx="4358197" cy="39080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7" name="Picture 3">
            <a:extLst>
              <a:ext uri="{FF2B5EF4-FFF2-40B4-BE49-F238E27FC236}">
                <a16:creationId xmlns:a16="http://schemas.microsoft.com/office/drawing/2014/main" id="{FBE3C4D2-390B-61B8-6F7A-B85C182294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82919" y="2214421"/>
            <a:ext cx="3033894" cy="22862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uadroTexto 7">
            <a:extLst>
              <a:ext uri="{FF2B5EF4-FFF2-40B4-BE49-F238E27FC236}">
                <a16:creationId xmlns:a16="http://schemas.microsoft.com/office/drawing/2014/main" id="{F8D306B5-00DC-E1E1-D076-FE668452AB12}"/>
              </a:ext>
            </a:extLst>
          </p:cNvPr>
          <p:cNvSpPr txBox="1"/>
          <p:nvPr/>
        </p:nvSpPr>
        <p:spPr>
          <a:xfrm>
            <a:off x="318053" y="1152571"/>
            <a:ext cx="11410122" cy="4890570"/>
          </a:xfrm>
          <a:prstGeom prst="rect">
            <a:avLst/>
          </a:prstGeom>
          <a:noFill/>
        </p:spPr>
        <p:txBody>
          <a:bodyPr wrap="square">
            <a:spAutoFit/>
          </a:bodyPr>
          <a:lstStyle/>
          <a:p>
            <a:pPr marL="521970">
              <a:lnSpc>
                <a:spcPct val="115000"/>
              </a:lnSpc>
              <a:spcAft>
                <a:spcPts val="800"/>
              </a:spcAft>
            </a:pPr>
            <a:r>
              <a:rPr lang="es-MX" sz="1200" b="1" dirty="0">
                <a:solidFill>
                  <a:srgbClr val="242424"/>
                </a:solidFill>
                <a:latin typeface="Segoe UI" panose="020B0502040204020203" pitchFamily="34" charset="0"/>
              </a:rPr>
              <a:t>	2.5. Editar Posición</a:t>
            </a:r>
          </a:p>
          <a:p>
            <a:pPr>
              <a:lnSpc>
                <a:spcPts val="1100"/>
              </a:lnSpc>
              <a:spcBef>
                <a:spcPts val="50"/>
              </a:spcBef>
              <a:spcAft>
                <a:spcPts val="800"/>
              </a:spcAft>
            </a:pPr>
            <a:r>
              <a:rPr lang="es-MX" sz="1200" b="1" dirty="0">
                <a:solidFill>
                  <a:srgbClr val="242424"/>
                </a:solidFill>
                <a:latin typeface="Segoe UI" panose="020B0502040204020203" pitchFamily="34" charset="0"/>
              </a:rPr>
              <a:t>             	</a:t>
            </a:r>
            <a:r>
              <a:rPr lang="es-MX" sz="1200" dirty="0">
                <a:solidFill>
                  <a:srgbClr val="242424"/>
                </a:solidFill>
                <a:latin typeface="Segoe UI" panose="020B0502040204020203" pitchFamily="34" charset="0"/>
              </a:rPr>
              <a:t>El siguiente botón permitirá editar los datos correspondientes a la posición</a:t>
            </a: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r>
              <a:rPr lang="es-MX" sz="1200" dirty="0">
                <a:solidFill>
                  <a:srgbClr val="242424"/>
                </a:solidFill>
                <a:latin typeface="Segoe UI" panose="020B0502040204020203" pitchFamily="34" charset="0"/>
              </a:rPr>
              <a:t>             	Mostrando el cuadro, con los datos del empleado que se pretende editar</a:t>
            </a: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b="1" dirty="0">
              <a:solidFill>
                <a:srgbClr val="242424"/>
              </a:solidFill>
              <a:latin typeface="Segoe UI" panose="020B0502040204020203" pitchFamily="34" charset="0"/>
            </a:endParaRPr>
          </a:p>
          <a:p>
            <a:pPr>
              <a:lnSpc>
                <a:spcPts val="1100"/>
              </a:lnSpc>
              <a:spcBef>
                <a:spcPts val="50"/>
              </a:spcBef>
              <a:spcAft>
                <a:spcPts val="800"/>
              </a:spcAft>
            </a:pPr>
            <a:endParaRPr lang="es-MX" sz="1200" b="1" dirty="0">
              <a:solidFill>
                <a:srgbClr val="242424"/>
              </a:solidFill>
              <a:latin typeface="Segoe UI" panose="020B0502040204020203" pitchFamily="34" charset="0"/>
            </a:endParaRPr>
          </a:p>
          <a:p>
            <a:pPr>
              <a:lnSpc>
                <a:spcPts val="1100"/>
              </a:lnSpc>
              <a:spcBef>
                <a:spcPts val="50"/>
              </a:spcBef>
              <a:spcAft>
                <a:spcPts val="800"/>
              </a:spcAft>
            </a:pPr>
            <a:endParaRPr lang="es-MX" sz="1200" b="1" dirty="0">
              <a:solidFill>
                <a:srgbClr val="242424"/>
              </a:solidFill>
              <a:latin typeface="Segoe UI" panose="020B0502040204020203" pitchFamily="34" charset="0"/>
            </a:endParaRPr>
          </a:p>
          <a:p>
            <a:pPr>
              <a:lnSpc>
                <a:spcPts val="1100"/>
              </a:lnSpc>
              <a:spcBef>
                <a:spcPts val="50"/>
              </a:spcBef>
              <a:spcAft>
                <a:spcPts val="800"/>
              </a:spcAft>
            </a:pPr>
            <a:endParaRPr lang="es-MX" sz="1200" b="1" dirty="0">
              <a:solidFill>
                <a:srgbClr val="242424"/>
              </a:solidFill>
              <a:latin typeface="Segoe UI" panose="020B0502040204020203" pitchFamily="34" charset="0"/>
            </a:endParaRPr>
          </a:p>
          <a:p>
            <a:pPr lvl="2"/>
            <a:r>
              <a:rPr lang="es-MX" sz="1200" b="1" i="0" dirty="0">
                <a:solidFill>
                  <a:srgbClr val="242424"/>
                </a:solidFill>
                <a:effectLst/>
                <a:latin typeface="Segoe UI" panose="020B0502040204020203" pitchFamily="34" charset="0"/>
              </a:rPr>
              <a:t>2.6. Edición de perfil de empleados adscritos</a:t>
            </a:r>
            <a:endParaRPr lang="es-MX" sz="1200" b="0" i="0" dirty="0">
              <a:solidFill>
                <a:srgbClr val="242424"/>
              </a:solidFill>
              <a:effectLst/>
              <a:latin typeface="Segoe UI" panose="020B0502040204020203" pitchFamily="34" charset="0"/>
            </a:endParaRPr>
          </a:p>
          <a:p>
            <a:pPr lvl="2"/>
            <a:endParaRPr lang="es-MX" sz="1200" b="0" i="0" dirty="0">
              <a:solidFill>
                <a:srgbClr val="242424"/>
              </a:solidFill>
              <a:effectLst/>
              <a:latin typeface="Segoe UI" panose="020B0502040204020203" pitchFamily="34" charset="0"/>
            </a:endParaRPr>
          </a:p>
          <a:p>
            <a:pPr lvl="2"/>
            <a:r>
              <a:rPr lang="es-MX" sz="1200" b="0" i="0" dirty="0">
                <a:solidFill>
                  <a:srgbClr val="242424"/>
                </a:solidFill>
                <a:effectLst/>
                <a:latin typeface="Segoe UI" panose="020B0502040204020203" pitchFamily="34" charset="0"/>
              </a:rPr>
              <a:t>El penúltimo botón corresponde a la opción para </a:t>
            </a:r>
            <a:r>
              <a:rPr lang="es-MX" sz="1200" b="1" i="0" dirty="0">
                <a:solidFill>
                  <a:srgbClr val="242424"/>
                </a:solidFill>
                <a:effectLst/>
                <a:latin typeface="Segoe UI" panose="020B0502040204020203" pitchFamily="34" charset="0"/>
              </a:rPr>
              <a:t>editar un perfil </a:t>
            </a:r>
            <a:r>
              <a:rPr lang="es-MX" sz="1200" b="0" i="0" dirty="0">
                <a:solidFill>
                  <a:srgbClr val="242424"/>
                </a:solidFill>
                <a:effectLst/>
                <a:latin typeface="Segoe UI" panose="020B0502040204020203" pitchFamily="34" charset="0"/>
              </a:rPr>
              <a:t>de un servidor empleado que ya se encuentra registrado dentro del área correspondiente. Para ello, haz clic en el segundo ícono que se muestra después del cargo y número de posición, identificado como </a:t>
            </a:r>
            <a:r>
              <a:rPr lang="es-MX" sz="1200" b="1" i="0" dirty="0">
                <a:solidFill>
                  <a:srgbClr val="242424"/>
                </a:solidFill>
                <a:effectLst/>
                <a:latin typeface="Segoe UI" panose="020B0502040204020203" pitchFamily="34" charset="0"/>
              </a:rPr>
              <a:t>“Editar Perfiles”</a:t>
            </a: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p:txBody>
      </p:sp>
      <p:pic>
        <p:nvPicPr>
          <p:cNvPr id="6149" name="Picture 5">
            <a:extLst>
              <a:ext uri="{FF2B5EF4-FFF2-40B4-BE49-F238E27FC236}">
                <a16:creationId xmlns:a16="http://schemas.microsoft.com/office/drawing/2014/main" id="{9EDA991F-E26A-0894-FAE6-D5A433E7F3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1146" y="5452233"/>
            <a:ext cx="4318000" cy="5461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03503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95BD16-9F6E-8D0B-0C21-82ECC21E7720}"/>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03DE8DC3-1526-C38A-BAFF-EEC3E51F2DE2}"/>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2CBBD2EA-73BB-7A1E-7A01-47FB97B24634}"/>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5E925906-3C0C-AD7A-C8EE-E026B8E07C78}"/>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Subtítulo 2">
            <a:extLst>
              <a:ext uri="{FF2B5EF4-FFF2-40B4-BE49-F238E27FC236}">
                <a16:creationId xmlns:a16="http://schemas.microsoft.com/office/drawing/2014/main" id="{958636ED-C39D-8865-1208-E8F6787D2F33}"/>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8" name="CuadroTexto 7">
            <a:extLst>
              <a:ext uri="{FF2B5EF4-FFF2-40B4-BE49-F238E27FC236}">
                <a16:creationId xmlns:a16="http://schemas.microsoft.com/office/drawing/2014/main" id="{CFCD9530-9278-D0CA-6A4C-1CCF7BCEBF21}"/>
              </a:ext>
            </a:extLst>
          </p:cNvPr>
          <p:cNvSpPr txBox="1"/>
          <p:nvPr/>
        </p:nvSpPr>
        <p:spPr>
          <a:xfrm>
            <a:off x="441367" y="1213686"/>
            <a:ext cx="11033890" cy="6300186"/>
          </a:xfrm>
          <a:prstGeom prst="rect">
            <a:avLst/>
          </a:prstGeom>
          <a:noFill/>
        </p:spPr>
        <p:txBody>
          <a:bodyPr wrap="square">
            <a:spAutoFit/>
          </a:bodyPr>
          <a:lstStyle/>
          <a:p>
            <a:pPr marL="521970">
              <a:lnSpc>
                <a:spcPct val="115000"/>
              </a:lnSpc>
              <a:spcAft>
                <a:spcPts val="800"/>
              </a:spcAft>
            </a:pPr>
            <a:r>
              <a:rPr lang="es-MX" sz="1200" b="1" dirty="0">
                <a:solidFill>
                  <a:srgbClr val="242424"/>
                </a:solidFill>
                <a:latin typeface="Segoe UI" panose="020B0502040204020203" pitchFamily="34" charset="0"/>
              </a:rPr>
              <a:t>	</a:t>
            </a:r>
            <a:r>
              <a:rPr lang="es-MX" sz="1200" b="0" i="0" dirty="0">
                <a:solidFill>
                  <a:srgbClr val="242424"/>
                </a:solidFill>
                <a:effectLst/>
                <a:latin typeface="Segoe UI" panose="020B0502040204020203" pitchFamily="34" charset="0"/>
              </a:rPr>
              <a:t>Al seleccionar esta opción, se podrá elegir, para correspondencia y archivo de trámite en su caso, las opciones requeridas para el perfil, como se 	muestra en la siguiente pantalla:</a:t>
            </a:r>
          </a:p>
          <a:p>
            <a:pPr marL="521970">
              <a:lnSpc>
                <a:spcPct val="115000"/>
              </a:lnSpc>
              <a:spcAft>
                <a:spcPts val="800"/>
              </a:spcAft>
            </a:pPr>
            <a:endParaRPr lang="es-MX" sz="1200" dirty="0">
              <a:solidFill>
                <a:srgbClr val="242424"/>
              </a:solidFill>
              <a:latin typeface="Segoe UI" panose="020B0502040204020203" pitchFamily="34" charset="0"/>
            </a:endParaRPr>
          </a:p>
          <a:p>
            <a:pPr marL="521970">
              <a:lnSpc>
                <a:spcPct val="115000"/>
              </a:lnSpc>
              <a:spcAft>
                <a:spcPts val="800"/>
              </a:spcAft>
            </a:pPr>
            <a:endParaRPr lang="es-MX" sz="1200" b="0" i="0" dirty="0">
              <a:solidFill>
                <a:srgbClr val="242424"/>
              </a:solidFill>
              <a:effectLst/>
              <a:latin typeface="Segoe UI" panose="020B0502040204020203" pitchFamily="34" charset="0"/>
            </a:endParaRPr>
          </a:p>
          <a:p>
            <a:pPr marL="521970">
              <a:lnSpc>
                <a:spcPct val="115000"/>
              </a:lnSpc>
              <a:spcAft>
                <a:spcPts val="800"/>
              </a:spcAft>
            </a:pPr>
            <a:endParaRPr lang="es-MX" sz="1200" dirty="0">
              <a:solidFill>
                <a:srgbClr val="242424"/>
              </a:solidFill>
              <a:latin typeface="Segoe UI" panose="020B0502040204020203" pitchFamily="34" charset="0"/>
            </a:endParaRPr>
          </a:p>
          <a:p>
            <a:pPr marL="521970">
              <a:lnSpc>
                <a:spcPct val="115000"/>
              </a:lnSpc>
              <a:spcAft>
                <a:spcPts val="800"/>
              </a:spcAft>
            </a:pPr>
            <a:endParaRPr lang="es-MX" sz="1200" b="0" i="0" dirty="0">
              <a:solidFill>
                <a:srgbClr val="242424"/>
              </a:solidFill>
              <a:effectLst/>
              <a:latin typeface="Segoe UI" panose="020B0502040204020203" pitchFamily="34" charset="0"/>
            </a:endParaRPr>
          </a:p>
          <a:p>
            <a:pPr marL="521970">
              <a:lnSpc>
                <a:spcPct val="115000"/>
              </a:lnSpc>
              <a:spcAft>
                <a:spcPts val="800"/>
              </a:spcAft>
            </a:pPr>
            <a:endParaRPr lang="es-MX" sz="1200" dirty="0">
              <a:solidFill>
                <a:srgbClr val="242424"/>
              </a:solidFill>
              <a:latin typeface="Segoe UI" panose="020B0502040204020203" pitchFamily="34" charset="0"/>
            </a:endParaRPr>
          </a:p>
          <a:p>
            <a:pPr marL="521970">
              <a:lnSpc>
                <a:spcPct val="115000"/>
              </a:lnSpc>
              <a:spcAft>
                <a:spcPts val="800"/>
              </a:spcAft>
            </a:pPr>
            <a:endParaRPr lang="es-MX" sz="1200" b="0" i="0" dirty="0">
              <a:solidFill>
                <a:srgbClr val="242424"/>
              </a:solidFill>
              <a:effectLst/>
              <a:latin typeface="Segoe UI" panose="020B0502040204020203" pitchFamily="34" charset="0"/>
            </a:endParaRPr>
          </a:p>
          <a:p>
            <a:pPr marL="521970">
              <a:lnSpc>
                <a:spcPct val="115000"/>
              </a:lnSpc>
              <a:spcAft>
                <a:spcPts val="800"/>
              </a:spcAft>
            </a:pPr>
            <a:endParaRPr lang="es-MX" sz="1200" dirty="0">
              <a:solidFill>
                <a:srgbClr val="242424"/>
              </a:solidFill>
              <a:latin typeface="Segoe UI" panose="020B0502040204020203" pitchFamily="34" charset="0"/>
            </a:endParaRPr>
          </a:p>
          <a:p>
            <a:pPr lvl="2"/>
            <a:r>
              <a:rPr lang="es-MX" sz="1200" b="1" i="0" dirty="0">
                <a:solidFill>
                  <a:srgbClr val="242424"/>
                </a:solidFill>
                <a:effectLst/>
                <a:latin typeface="Segoe UI" panose="020B0502040204020203" pitchFamily="34" charset="0"/>
              </a:rPr>
              <a:t>2.7. Eliminar una posición</a:t>
            </a:r>
            <a:endParaRPr lang="es-MX" sz="1200" b="0" i="0" dirty="0">
              <a:solidFill>
                <a:srgbClr val="242424"/>
              </a:solidFill>
              <a:effectLst/>
              <a:latin typeface="Segoe UI" panose="020B0502040204020203" pitchFamily="34" charset="0"/>
            </a:endParaRPr>
          </a:p>
          <a:p>
            <a:pPr lvl="2"/>
            <a:r>
              <a:rPr lang="es-MX" sz="1200" b="0" i="0" dirty="0">
                <a:solidFill>
                  <a:srgbClr val="242424"/>
                </a:solidFill>
                <a:effectLst/>
                <a:latin typeface="Segoe UI" panose="020B0502040204020203" pitchFamily="34" charset="0"/>
              </a:rPr>
              <a:t>Para “Eliminar posición”, se deberá dar clic en el botón que se muestra como un bote de basura, cuya función es borrar o eliminar la posición seleccionada.</a:t>
            </a:r>
          </a:p>
          <a:p>
            <a:pPr marL="521970">
              <a:lnSpc>
                <a:spcPct val="115000"/>
              </a:lnSpc>
              <a:spcAft>
                <a:spcPts val="800"/>
              </a:spcAft>
            </a:pPr>
            <a:endParaRPr lang="es-MX" sz="1200" dirty="0">
              <a:solidFill>
                <a:srgbClr val="242424"/>
              </a:solidFill>
              <a:latin typeface="Segoe UI" panose="020B0502040204020203" pitchFamily="34" charset="0"/>
            </a:endParaRPr>
          </a:p>
          <a:p>
            <a:pPr marL="521970">
              <a:lnSpc>
                <a:spcPct val="115000"/>
              </a:lnSpc>
              <a:spcAft>
                <a:spcPts val="800"/>
              </a:spcAft>
            </a:pPr>
            <a:endParaRPr lang="es-MX" sz="1200" b="0" i="0" dirty="0">
              <a:solidFill>
                <a:srgbClr val="242424"/>
              </a:solidFill>
              <a:effectLst/>
              <a:latin typeface="Segoe UI" panose="020B0502040204020203" pitchFamily="34" charset="0"/>
            </a:endParaRPr>
          </a:p>
          <a:p>
            <a:pPr algn="l"/>
            <a:r>
              <a:rPr lang="es-MX" sz="1200" b="1" i="0" dirty="0">
                <a:solidFill>
                  <a:srgbClr val="242424"/>
                </a:solidFill>
                <a:effectLst/>
                <a:latin typeface="Segoe UI" panose="020B0502040204020203" pitchFamily="34" charset="0"/>
              </a:rPr>
              <a:t>	2.8. Eliminación de usuario</a:t>
            </a:r>
            <a:endParaRPr lang="es-MX" sz="1200" b="0" i="0" dirty="0">
              <a:solidFill>
                <a:srgbClr val="242424"/>
              </a:solidFill>
              <a:effectLst/>
              <a:latin typeface="Segoe UI" panose="020B0502040204020203" pitchFamily="34" charset="0"/>
            </a:endParaRPr>
          </a:p>
          <a:p>
            <a:pPr algn="l"/>
            <a:r>
              <a:rPr lang="es-MX" sz="1200" b="0" i="0" dirty="0">
                <a:solidFill>
                  <a:srgbClr val="242424"/>
                </a:solidFill>
                <a:effectLst/>
                <a:latin typeface="Segoe UI" panose="020B0502040204020203" pitchFamily="34" charset="0"/>
              </a:rPr>
              <a:t>	Para eliminar algún empleado registrado en el árbol de perfiles, en la parte inferior del renglón, después del nombre del empleado, se observa el 	ícono      de Eliminar Usuario. Haz clic en este ícono para eliminar al empleado correspondiente.</a:t>
            </a:r>
          </a:p>
          <a:p>
            <a:pPr marL="521970">
              <a:lnSpc>
                <a:spcPct val="115000"/>
              </a:lnSpc>
              <a:spcAft>
                <a:spcPts val="800"/>
              </a:spcAft>
            </a:pPr>
            <a:endParaRPr lang="es-MX" sz="1200" b="0" i="0" dirty="0">
              <a:solidFill>
                <a:srgbClr val="242424"/>
              </a:solidFill>
              <a:effectLst/>
              <a:latin typeface="Segoe UI" panose="020B0502040204020203" pitchFamily="34" charset="0"/>
            </a:endParaRPr>
          </a:p>
          <a:p>
            <a:pPr marL="521970">
              <a:lnSpc>
                <a:spcPct val="115000"/>
              </a:lnSpc>
              <a:spcAft>
                <a:spcPts val="800"/>
              </a:spcAft>
            </a:pPr>
            <a:endParaRPr lang="es-MX" sz="1200" b="0" i="0" dirty="0">
              <a:solidFill>
                <a:srgbClr val="242424"/>
              </a:solidFill>
              <a:effectLst/>
              <a:latin typeface="Segoe UI" panose="020B0502040204020203" pitchFamily="34" charset="0"/>
            </a:endParaRPr>
          </a:p>
          <a:p>
            <a:pPr lvl="2"/>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a:p>
            <a:pPr>
              <a:lnSpc>
                <a:spcPts val="1100"/>
              </a:lnSpc>
              <a:spcBef>
                <a:spcPts val="50"/>
              </a:spcBef>
              <a:spcAft>
                <a:spcPts val="800"/>
              </a:spcAft>
            </a:pPr>
            <a:endParaRPr lang="es-MX" sz="1200" dirty="0">
              <a:solidFill>
                <a:srgbClr val="242424"/>
              </a:solidFill>
              <a:latin typeface="Segoe UI" panose="020B0502040204020203" pitchFamily="34" charset="0"/>
            </a:endParaRPr>
          </a:p>
        </p:txBody>
      </p:sp>
      <p:pic>
        <p:nvPicPr>
          <p:cNvPr id="7170" name="Picture 2">
            <a:extLst>
              <a:ext uri="{FF2B5EF4-FFF2-40B4-BE49-F238E27FC236}">
                <a16:creationId xmlns:a16="http://schemas.microsoft.com/office/drawing/2014/main" id="{10B0E421-59E4-A201-CA92-4C7B0F7D9F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0098" y="1574080"/>
            <a:ext cx="4271803" cy="2110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Picture 3">
            <a:extLst>
              <a:ext uri="{FF2B5EF4-FFF2-40B4-BE49-F238E27FC236}">
                <a16:creationId xmlns:a16="http://schemas.microsoft.com/office/drawing/2014/main" id="{AAF07F9C-D660-8B77-828F-7700AB7438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5326" y="4415398"/>
            <a:ext cx="56165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a:extLst>
              <a:ext uri="{FF2B5EF4-FFF2-40B4-BE49-F238E27FC236}">
                <a16:creationId xmlns:a16="http://schemas.microsoft.com/office/drawing/2014/main" id="{36ABBCDF-FA55-08DA-398B-D831A3DFF8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62044" y="5478247"/>
            <a:ext cx="196850"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25969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E3A1A-33A7-2C63-E7D9-BD2D60C6BFAD}"/>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999BB945-D578-0E49-79FD-BB7F410E8CB9}"/>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D45553D8-F28D-36A0-B3BD-9FAB1D4EE7E3}"/>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Transferencia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F57C4E52-37B0-CB37-81BB-C9B68C16DDE2}"/>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 name="CuadroTexto 2">
            <a:extLst>
              <a:ext uri="{FF2B5EF4-FFF2-40B4-BE49-F238E27FC236}">
                <a16:creationId xmlns:a16="http://schemas.microsoft.com/office/drawing/2014/main" id="{58B86428-F597-23F8-8FAF-487C1D997188}"/>
              </a:ext>
            </a:extLst>
          </p:cNvPr>
          <p:cNvSpPr txBox="1"/>
          <p:nvPr/>
        </p:nvSpPr>
        <p:spPr>
          <a:xfrm>
            <a:off x="10796801" y="121569"/>
            <a:ext cx="1318337" cy="246221"/>
          </a:xfrm>
          <a:prstGeom prst="rect">
            <a:avLst/>
          </a:prstGeom>
          <a:noFill/>
        </p:spPr>
        <p:txBody>
          <a:bodyPr wrap="square" rtlCol="0">
            <a:spAutoFit/>
          </a:bodyPr>
          <a:lstStyle/>
          <a:p>
            <a:pPr algn="r"/>
            <a:r>
              <a:rPr lang="es-MX" sz="1000" b="1" dirty="0"/>
              <a:t>Diapositiva 6</a:t>
            </a:r>
          </a:p>
        </p:txBody>
      </p:sp>
      <p:sp>
        <p:nvSpPr>
          <p:cNvPr id="4" name="Subtítulo 2">
            <a:extLst>
              <a:ext uri="{FF2B5EF4-FFF2-40B4-BE49-F238E27FC236}">
                <a16:creationId xmlns:a16="http://schemas.microsoft.com/office/drawing/2014/main" id="{560B7838-5AC2-613D-C29E-AC71165A4744}"/>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5" name="CuadroTexto 4">
            <a:extLst>
              <a:ext uri="{FF2B5EF4-FFF2-40B4-BE49-F238E27FC236}">
                <a16:creationId xmlns:a16="http://schemas.microsoft.com/office/drawing/2014/main" id="{B5CE9BE7-2DF9-09C0-607C-44E384FD88D2}"/>
              </a:ext>
            </a:extLst>
          </p:cNvPr>
          <p:cNvSpPr txBox="1"/>
          <p:nvPr/>
        </p:nvSpPr>
        <p:spPr>
          <a:xfrm>
            <a:off x="441367" y="1050784"/>
            <a:ext cx="11033890" cy="7006213"/>
          </a:xfrm>
          <a:prstGeom prst="rect">
            <a:avLst/>
          </a:prstGeom>
          <a:noFill/>
        </p:spPr>
        <p:txBody>
          <a:bodyPr wrap="square">
            <a:spAutoFit/>
          </a:bodyPr>
          <a:lstStyle/>
          <a:p>
            <a:pPr marL="521970">
              <a:lnSpc>
                <a:spcPct val="115000"/>
              </a:lnSpc>
              <a:spcAft>
                <a:spcPts val="800"/>
              </a:spcAft>
            </a:pPr>
            <a:r>
              <a:rPr lang="es-MX" sz="1200" b="1" dirty="0">
                <a:solidFill>
                  <a:srgbClr val="242424"/>
                </a:solidFill>
                <a:latin typeface="Segoe UI" panose="020B0502040204020203" pitchFamily="34" charset="0"/>
              </a:rPr>
              <a:t>3. Transferencia de Turnos y Comunicados.</a:t>
            </a:r>
          </a:p>
          <a:p>
            <a:pPr lvl="1"/>
            <a:r>
              <a:rPr lang="es-MX" sz="1200" b="0" i="0" dirty="0">
                <a:solidFill>
                  <a:srgbClr val="242424"/>
                </a:solidFill>
                <a:effectLst/>
                <a:latin typeface="Segoe UI" panose="020B0502040204020203" pitchFamily="34" charset="0"/>
              </a:rPr>
              <a:t>Dentro del módulo de correspondencia, existe una funcionalidad que permite transferir turnos y comunicados cuando un ejecutivo cambia de puesto o deja de pertenecer al organigrama en el que está registrado. Los pasos a seguir son los siguientes:</a:t>
            </a:r>
          </a:p>
          <a:p>
            <a:pPr lvl="1">
              <a:lnSpc>
                <a:spcPct val="150000"/>
              </a:lnSpc>
            </a:pPr>
            <a:endParaRPr lang="es-MX" sz="1200" b="0" i="0" dirty="0">
              <a:solidFill>
                <a:srgbClr val="242424"/>
              </a:solidFill>
              <a:effectLst/>
              <a:latin typeface="Segoe UI" panose="020B0502040204020203" pitchFamily="34" charset="0"/>
            </a:endParaRPr>
          </a:p>
          <a:p>
            <a:pPr lvl="1">
              <a:lnSpc>
                <a:spcPct val="200000"/>
              </a:lnSpc>
              <a:buFont typeface="+mj-lt"/>
              <a:buAutoNum type="arabicPeriod"/>
            </a:pPr>
            <a:r>
              <a:rPr lang="es-MX" sz="1200" b="1" i="0" dirty="0">
                <a:solidFill>
                  <a:srgbClr val="242424"/>
                </a:solidFill>
                <a:effectLst/>
                <a:latin typeface="Segoe UI" panose="020B0502040204020203" pitchFamily="34" charset="0"/>
              </a:rPr>
              <a:t> Acceso al Módulo de Correspondencia</a:t>
            </a:r>
            <a:r>
              <a:rPr lang="es-MX" sz="1200" b="0" i="0" dirty="0">
                <a:solidFill>
                  <a:srgbClr val="242424"/>
                </a:solidFill>
                <a:effectLst/>
                <a:latin typeface="Segoe UI" panose="020B0502040204020203" pitchFamily="34" charset="0"/>
              </a:rPr>
              <a:t>: Ingrese al módulo de correspondencia desde el menú principal.</a:t>
            </a:r>
          </a:p>
          <a:p>
            <a:pPr lvl="1">
              <a:lnSpc>
                <a:spcPct val="200000"/>
              </a:lnSpc>
              <a:buFont typeface="+mj-lt"/>
              <a:buAutoNum type="arabicPeriod"/>
            </a:pPr>
            <a:r>
              <a:rPr lang="es-MX" sz="1200" b="1" i="0" dirty="0">
                <a:solidFill>
                  <a:srgbClr val="242424"/>
                </a:solidFill>
                <a:effectLst/>
                <a:latin typeface="Segoe UI" panose="020B0502040204020203" pitchFamily="34" charset="0"/>
              </a:rPr>
              <a:t> Transferencia</a:t>
            </a:r>
            <a:r>
              <a:rPr lang="es-MX" sz="1200" b="0" i="0" dirty="0">
                <a:solidFill>
                  <a:srgbClr val="242424"/>
                </a:solidFill>
                <a:effectLst/>
                <a:latin typeface="Segoe UI" panose="020B0502040204020203" pitchFamily="34" charset="0"/>
              </a:rPr>
              <a:t>: Localice la opción en la barra de la derecha dentro de configuración.</a:t>
            </a:r>
          </a:p>
          <a:p>
            <a:pPr lvl="1">
              <a:lnSpc>
                <a:spcPct val="200000"/>
              </a:lnSpc>
              <a:buFont typeface="+mj-lt"/>
              <a:buAutoNum type="arabicPeriod"/>
            </a:pPr>
            <a:r>
              <a:rPr lang="es-MX" sz="1200" b="1" i="0" dirty="0">
                <a:solidFill>
                  <a:srgbClr val="242424"/>
                </a:solidFill>
                <a:effectLst/>
                <a:latin typeface="Segoe UI" panose="020B0502040204020203" pitchFamily="34" charset="0"/>
              </a:rPr>
              <a:t> Opción de Transferencia</a:t>
            </a:r>
            <a:r>
              <a:rPr lang="es-MX" sz="1200" b="0" i="0" dirty="0">
                <a:solidFill>
                  <a:srgbClr val="242424"/>
                </a:solidFill>
                <a:effectLst/>
                <a:latin typeface="Segoe UI" panose="020B0502040204020203" pitchFamily="34" charset="0"/>
              </a:rPr>
              <a:t>: Haga clic en la opción "Transferir Turno/Comunicado" disponible en el perfil de administrador.</a:t>
            </a:r>
          </a:p>
          <a:p>
            <a:pPr lvl="1">
              <a:lnSpc>
                <a:spcPct val="200000"/>
              </a:lnSpc>
              <a:buFont typeface="+mj-lt"/>
              <a:buAutoNum type="arabicPeriod"/>
            </a:pPr>
            <a:r>
              <a:rPr lang="es-MX" sz="1200" b="1" i="0" dirty="0">
                <a:solidFill>
                  <a:srgbClr val="242424"/>
                </a:solidFill>
                <a:effectLst/>
                <a:latin typeface="Segoe UI" panose="020B0502040204020203" pitchFamily="34" charset="0"/>
              </a:rPr>
              <a:t> Empleado Origen</a:t>
            </a:r>
            <a:r>
              <a:rPr lang="es-MX" sz="1200" b="0" i="0" dirty="0">
                <a:solidFill>
                  <a:srgbClr val="242424"/>
                </a:solidFill>
                <a:effectLst/>
                <a:latin typeface="Segoe UI" panose="020B0502040204020203" pitchFamily="34" charset="0"/>
              </a:rPr>
              <a:t>: Seleccione el Nombre, Expediente, Puesto o Posici</a:t>
            </a:r>
            <a:r>
              <a:rPr lang="es-MX" sz="1200" dirty="0">
                <a:solidFill>
                  <a:srgbClr val="242424"/>
                </a:solidFill>
                <a:latin typeface="Segoe UI" panose="020B0502040204020203" pitchFamily="34" charset="0"/>
              </a:rPr>
              <a:t>ón, quien tiene asignado el </a:t>
            </a:r>
            <a:r>
              <a:rPr lang="es-MX" sz="1200" b="1" dirty="0">
                <a:solidFill>
                  <a:srgbClr val="242424"/>
                </a:solidFill>
                <a:latin typeface="Segoe UI" panose="020B0502040204020203" pitchFamily="34" charset="0"/>
              </a:rPr>
              <a:t>Documento.</a:t>
            </a:r>
          </a:p>
          <a:p>
            <a:pPr lvl="1">
              <a:lnSpc>
                <a:spcPct val="200000"/>
              </a:lnSpc>
              <a:buFont typeface="+mj-lt"/>
              <a:buAutoNum type="arabicPeriod"/>
            </a:pPr>
            <a:r>
              <a:rPr lang="es-MX" sz="1200" b="1" i="0" dirty="0">
                <a:solidFill>
                  <a:srgbClr val="242424"/>
                </a:solidFill>
                <a:effectLst/>
                <a:latin typeface="Segoe UI" panose="020B0502040204020203" pitchFamily="34" charset="0"/>
              </a:rPr>
              <a:t>Posición o Puesto: </a:t>
            </a:r>
            <a:r>
              <a:rPr lang="es-MX" sz="1200" dirty="0">
                <a:solidFill>
                  <a:srgbClr val="242424"/>
                </a:solidFill>
                <a:latin typeface="Segoe UI" panose="020B0502040204020203" pitchFamily="34" charset="0"/>
              </a:rPr>
              <a:t>Elegir el puesto con el que fue asignado el </a:t>
            </a:r>
            <a:r>
              <a:rPr lang="es-MX" sz="1200" b="1" dirty="0">
                <a:solidFill>
                  <a:srgbClr val="242424"/>
                </a:solidFill>
                <a:latin typeface="Segoe UI" panose="020B0502040204020203" pitchFamily="34" charset="0"/>
              </a:rPr>
              <a:t>Documento.</a:t>
            </a:r>
            <a:endParaRPr lang="es-MX" sz="1200" b="1" i="0" dirty="0">
              <a:solidFill>
                <a:srgbClr val="242424"/>
              </a:solidFill>
              <a:effectLst/>
              <a:latin typeface="Segoe UI" panose="020B0502040204020203" pitchFamily="34" charset="0"/>
            </a:endParaRPr>
          </a:p>
          <a:p>
            <a:pPr lvl="1">
              <a:lnSpc>
                <a:spcPct val="200000"/>
              </a:lnSpc>
              <a:buFont typeface="+mj-lt"/>
              <a:buAutoNum type="arabicPeriod"/>
            </a:pPr>
            <a:r>
              <a:rPr lang="es-MX" sz="1200" b="1" i="0" dirty="0">
                <a:solidFill>
                  <a:srgbClr val="242424"/>
                </a:solidFill>
                <a:effectLst/>
                <a:latin typeface="Segoe UI" panose="020B0502040204020203" pitchFamily="34" charset="0"/>
              </a:rPr>
              <a:t> Empleado destino</a:t>
            </a:r>
            <a:r>
              <a:rPr lang="es-MX" sz="1200" b="0" i="0" dirty="0">
                <a:solidFill>
                  <a:srgbClr val="242424"/>
                </a:solidFill>
                <a:effectLst/>
                <a:latin typeface="Segoe UI" panose="020B0502040204020203" pitchFamily="34" charset="0"/>
              </a:rPr>
              <a:t>: Seleccione el Nombre, Expediente, Puesto o Posici</a:t>
            </a:r>
            <a:r>
              <a:rPr lang="es-MX" sz="1200" dirty="0">
                <a:solidFill>
                  <a:srgbClr val="242424"/>
                </a:solidFill>
                <a:latin typeface="Segoe UI" panose="020B0502040204020203" pitchFamily="34" charset="0"/>
              </a:rPr>
              <a:t>ón, de quien se le asignara el </a:t>
            </a:r>
            <a:r>
              <a:rPr lang="es-MX" sz="1200" b="1" dirty="0">
                <a:solidFill>
                  <a:srgbClr val="242424"/>
                </a:solidFill>
                <a:latin typeface="Segoe UI" panose="020B0502040204020203" pitchFamily="34" charset="0"/>
              </a:rPr>
              <a:t>Documento.</a:t>
            </a:r>
          </a:p>
          <a:p>
            <a:pPr lvl="1">
              <a:lnSpc>
                <a:spcPct val="200000"/>
              </a:lnSpc>
              <a:buFont typeface="+mj-lt"/>
              <a:buAutoNum type="arabicPeriod"/>
            </a:pPr>
            <a:r>
              <a:rPr lang="es-MX" sz="1200" b="1" i="0" dirty="0">
                <a:solidFill>
                  <a:srgbClr val="242424"/>
                </a:solidFill>
                <a:effectLst/>
                <a:latin typeface="Segoe UI" panose="020B0502040204020203" pitchFamily="34" charset="0"/>
              </a:rPr>
              <a:t> Buscar: </a:t>
            </a:r>
            <a:r>
              <a:rPr lang="es-MX" sz="1200" i="0" dirty="0">
                <a:solidFill>
                  <a:srgbClr val="242424"/>
                </a:solidFill>
                <a:effectLst/>
                <a:latin typeface="Segoe UI" panose="020B0502040204020203" pitchFamily="34" charset="0"/>
              </a:rPr>
              <a:t>Introducir el Turno, Folio, Número de Documento, Asunto que se encuentra registrado dentro del SGDI.</a:t>
            </a:r>
          </a:p>
          <a:p>
            <a:pPr lvl="1">
              <a:lnSpc>
                <a:spcPct val="200000"/>
              </a:lnSpc>
              <a:buFont typeface="+mj-lt"/>
              <a:buAutoNum type="arabicPeriod"/>
            </a:pPr>
            <a:r>
              <a:rPr lang="es-MX" sz="1200" b="1" i="0" dirty="0">
                <a:solidFill>
                  <a:srgbClr val="242424"/>
                </a:solidFill>
                <a:effectLst/>
                <a:latin typeface="Segoe UI" panose="020B0502040204020203" pitchFamily="34" charset="0"/>
              </a:rPr>
              <a:t> Transferir todo</a:t>
            </a:r>
            <a:r>
              <a:rPr lang="es-MX" sz="1200" b="0" i="0" dirty="0">
                <a:solidFill>
                  <a:srgbClr val="242424"/>
                </a:solidFill>
                <a:effectLst/>
                <a:latin typeface="Segoe UI" panose="020B0502040204020203" pitchFamily="34" charset="0"/>
              </a:rPr>
              <a:t>: Todos los registros mostrados del </a:t>
            </a:r>
            <a:r>
              <a:rPr lang="es-MX" sz="1200" b="1" i="0" dirty="0">
                <a:solidFill>
                  <a:srgbClr val="242424"/>
                </a:solidFill>
                <a:effectLst/>
                <a:latin typeface="Segoe UI" panose="020B0502040204020203" pitchFamily="34" charset="0"/>
              </a:rPr>
              <a:t>empleado orige</a:t>
            </a:r>
            <a:r>
              <a:rPr lang="es-MX" sz="1200" b="1" dirty="0">
                <a:solidFill>
                  <a:srgbClr val="242424"/>
                </a:solidFill>
                <a:latin typeface="Segoe UI" panose="020B0502040204020203" pitchFamily="34" charset="0"/>
              </a:rPr>
              <a:t>n</a:t>
            </a:r>
            <a:r>
              <a:rPr lang="es-MX" sz="1200" dirty="0">
                <a:solidFill>
                  <a:srgbClr val="242424"/>
                </a:solidFill>
                <a:latin typeface="Segoe UI" panose="020B0502040204020203" pitchFamily="34" charset="0"/>
              </a:rPr>
              <a:t>, serán transferidos al </a:t>
            </a:r>
            <a:r>
              <a:rPr lang="es-MX" sz="1200" b="1" dirty="0">
                <a:solidFill>
                  <a:srgbClr val="242424"/>
                </a:solidFill>
                <a:latin typeface="Segoe UI" panose="020B0502040204020203" pitchFamily="34" charset="0"/>
              </a:rPr>
              <a:t>empleado destino</a:t>
            </a:r>
            <a:r>
              <a:rPr lang="es-MX" sz="1200" dirty="0">
                <a:solidFill>
                  <a:srgbClr val="242424"/>
                </a:solidFill>
                <a:latin typeface="Segoe UI" panose="020B0502040204020203" pitchFamily="34" charset="0"/>
              </a:rPr>
              <a:t>.</a:t>
            </a:r>
            <a:endParaRPr lang="es-MX" sz="1200" b="0" i="0" dirty="0">
              <a:solidFill>
                <a:srgbClr val="242424"/>
              </a:solidFill>
              <a:effectLst/>
              <a:latin typeface="Segoe UI" panose="020B0502040204020203" pitchFamily="34" charset="0"/>
            </a:endParaRPr>
          </a:p>
          <a:p>
            <a:pPr lvl="1">
              <a:lnSpc>
                <a:spcPct val="200000"/>
              </a:lnSpc>
              <a:buFont typeface="+mj-lt"/>
              <a:buAutoNum type="arabicPeriod"/>
            </a:pPr>
            <a:r>
              <a:rPr lang="es-MX" sz="1200" b="1" dirty="0">
                <a:solidFill>
                  <a:srgbClr val="242424"/>
                </a:solidFill>
                <a:latin typeface="Segoe UI" panose="020B0502040204020203" pitchFamily="34" charset="0"/>
              </a:rPr>
              <a:t>Transferir seleccionados: </a:t>
            </a:r>
            <a:r>
              <a:rPr lang="es-MX" sz="1200" dirty="0">
                <a:solidFill>
                  <a:srgbClr val="242424"/>
                </a:solidFill>
                <a:latin typeface="Segoe UI" panose="020B0502040204020203" pitchFamily="34" charset="0"/>
              </a:rPr>
              <a:t>L</a:t>
            </a:r>
            <a:r>
              <a:rPr lang="es-MX" sz="1200" b="0" i="0" dirty="0">
                <a:solidFill>
                  <a:srgbClr val="242424"/>
                </a:solidFill>
                <a:effectLst/>
                <a:latin typeface="Segoe UI" panose="020B0502040204020203" pitchFamily="34" charset="0"/>
              </a:rPr>
              <a:t>os registros que hayan sido seleccionados pertenecientes al </a:t>
            </a:r>
            <a:r>
              <a:rPr lang="es-MX" sz="1200" b="1" i="0" dirty="0">
                <a:solidFill>
                  <a:srgbClr val="242424"/>
                </a:solidFill>
                <a:effectLst/>
                <a:latin typeface="Segoe UI" panose="020B0502040204020203" pitchFamily="34" charset="0"/>
              </a:rPr>
              <a:t>empleado orige</a:t>
            </a:r>
            <a:r>
              <a:rPr lang="es-MX" sz="1200" b="1" dirty="0">
                <a:solidFill>
                  <a:srgbClr val="242424"/>
                </a:solidFill>
                <a:latin typeface="Segoe UI" panose="020B0502040204020203" pitchFamily="34" charset="0"/>
              </a:rPr>
              <a:t>n</a:t>
            </a:r>
            <a:r>
              <a:rPr lang="es-MX" sz="1200" dirty="0">
                <a:solidFill>
                  <a:srgbClr val="242424"/>
                </a:solidFill>
                <a:latin typeface="Segoe UI" panose="020B0502040204020203" pitchFamily="34" charset="0"/>
              </a:rPr>
              <a:t>, serán transferidos al </a:t>
            </a:r>
            <a:r>
              <a:rPr lang="es-MX" sz="1200" b="1" dirty="0">
                <a:solidFill>
                  <a:srgbClr val="242424"/>
                </a:solidFill>
                <a:latin typeface="Segoe UI" panose="020B0502040204020203" pitchFamily="34" charset="0"/>
              </a:rPr>
              <a:t>empleado destino</a:t>
            </a:r>
            <a:r>
              <a:rPr lang="es-MX" sz="1200" dirty="0">
                <a:solidFill>
                  <a:srgbClr val="242424"/>
                </a:solidFill>
                <a:latin typeface="Segoe UI" panose="020B0502040204020203" pitchFamily="34" charset="0"/>
              </a:rPr>
              <a:t>.</a:t>
            </a:r>
            <a:endParaRPr lang="es-MX" sz="1200" b="0" i="0" dirty="0">
              <a:solidFill>
                <a:srgbClr val="242424"/>
              </a:solidFill>
              <a:effectLst/>
              <a:latin typeface="Segoe UI" panose="020B0502040204020203" pitchFamily="34" charset="0"/>
            </a:endParaRPr>
          </a:p>
          <a:p>
            <a:pPr lvl="1">
              <a:lnSpc>
                <a:spcPct val="200000"/>
              </a:lnSpc>
              <a:buFont typeface="+mj-lt"/>
              <a:buAutoNum type="arabicPeriod"/>
            </a:pPr>
            <a:r>
              <a:rPr lang="es-MX" sz="1200" b="1" i="0" dirty="0">
                <a:solidFill>
                  <a:srgbClr val="242424"/>
                </a:solidFill>
                <a:effectLst/>
                <a:latin typeface="Segoe UI" panose="020B0502040204020203" pitchFamily="34" charset="0"/>
              </a:rPr>
              <a:t> Notificación</a:t>
            </a:r>
            <a:r>
              <a:rPr lang="es-MX" sz="1200" b="0" i="0" dirty="0">
                <a:solidFill>
                  <a:srgbClr val="242424"/>
                </a:solidFill>
                <a:effectLst/>
                <a:latin typeface="Segoe UI" panose="020B0502040204020203" pitchFamily="34" charset="0"/>
              </a:rPr>
              <a:t>: El nuevo destinatario recibirá una notificación sobre la transferencia realizada</a:t>
            </a:r>
            <a:r>
              <a:rPr lang="es-MX" sz="1200" dirty="0">
                <a:solidFill>
                  <a:srgbClr val="242424"/>
                </a:solidFill>
                <a:latin typeface="Segoe UI" panose="020B0502040204020203" pitchFamily="34" charset="0"/>
              </a:rPr>
              <a:t>.</a:t>
            </a:r>
          </a:p>
          <a:p>
            <a:pPr lvl="1">
              <a:lnSpc>
                <a:spcPct val="200000"/>
              </a:lnSpc>
              <a:buFont typeface="+mj-lt"/>
              <a:buAutoNum type="arabicPeriod"/>
            </a:pPr>
            <a:r>
              <a:rPr lang="es-MX" sz="1200" b="1" dirty="0">
                <a:solidFill>
                  <a:srgbClr val="242424"/>
                </a:solidFill>
                <a:latin typeface="Segoe UI" panose="020B0502040204020203" pitchFamily="34" charset="0"/>
              </a:rPr>
              <a:t> Consulta de historial: </a:t>
            </a:r>
            <a:r>
              <a:rPr lang="es-MX" sz="1200" dirty="0">
                <a:solidFill>
                  <a:srgbClr val="242424"/>
                </a:solidFill>
                <a:latin typeface="Segoe UI" panose="020B0502040204020203" pitchFamily="34" charset="0"/>
              </a:rPr>
              <a:t>Permite consultar los puestos históricos de un empleado.</a:t>
            </a:r>
          </a:p>
          <a:p>
            <a:pPr lvl="1">
              <a:lnSpc>
                <a:spcPct val="200000"/>
              </a:lnSpc>
              <a:buFont typeface="+mj-lt"/>
              <a:buAutoNum type="arabicPeriod"/>
            </a:pPr>
            <a:endParaRPr lang="es-MX" sz="1200" b="0" i="0" dirty="0">
              <a:solidFill>
                <a:srgbClr val="242424"/>
              </a:solidFill>
              <a:effectLst/>
              <a:latin typeface="Segoe UI" panose="020B0502040204020203" pitchFamily="34" charset="0"/>
            </a:endParaRPr>
          </a:p>
          <a:p>
            <a:pPr marL="979170" lvl="1">
              <a:lnSpc>
                <a:spcPct val="115000"/>
              </a:lnSpc>
              <a:spcAft>
                <a:spcPts val="800"/>
              </a:spcAft>
            </a:pPr>
            <a:endParaRPr lang="es-MX" sz="1200" dirty="0">
              <a:solidFill>
                <a:srgbClr val="242424"/>
              </a:solidFill>
              <a:latin typeface="Segoe UI" panose="020B0502040204020203" pitchFamily="34" charset="0"/>
            </a:endParaRPr>
          </a:p>
          <a:p>
            <a:pPr marL="979170" lvl="1">
              <a:lnSpc>
                <a:spcPct val="115000"/>
              </a:lnSpc>
              <a:spcAft>
                <a:spcPts val="800"/>
              </a:spcAft>
            </a:pPr>
            <a:endParaRPr lang="es-MX" sz="1200" dirty="0">
              <a:solidFill>
                <a:srgbClr val="242424"/>
              </a:solidFill>
              <a:latin typeface="Segoe UI" panose="020B0502040204020203" pitchFamily="34" charset="0"/>
            </a:endParaRPr>
          </a:p>
          <a:p>
            <a:pPr marL="979170" lvl="1">
              <a:lnSpc>
                <a:spcPct val="115000"/>
              </a:lnSpc>
              <a:spcAft>
                <a:spcPts val="800"/>
              </a:spcAft>
            </a:pPr>
            <a:endParaRPr lang="es-MX" sz="1200" dirty="0">
              <a:solidFill>
                <a:srgbClr val="242424"/>
              </a:solidFill>
              <a:latin typeface="Segoe UI" panose="020B0502040204020203" pitchFamily="34" charset="0"/>
            </a:endParaRPr>
          </a:p>
          <a:p>
            <a:pPr marL="521970">
              <a:lnSpc>
                <a:spcPct val="115000"/>
              </a:lnSpc>
              <a:spcAft>
                <a:spcPts val="800"/>
              </a:spcAft>
            </a:pPr>
            <a:endParaRPr lang="es-MX" sz="1200" dirty="0">
              <a:solidFill>
                <a:srgbClr val="242424"/>
              </a:solidFill>
              <a:latin typeface="Segoe UI" panose="020B0502040204020203" pitchFamily="34" charset="0"/>
            </a:endParaRPr>
          </a:p>
          <a:p>
            <a:pPr marL="521970">
              <a:lnSpc>
                <a:spcPct val="115000"/>
              </a:lnSpc>
              <a:spcAft>
                <a:spcPts val="800"/>
              </a:spcAft>
            </a:pPr>
            <a:r>
              <a:rPr lang="es-MX" sz="1200" dirty="0">
                <a:solidFill>
                  <a:srgbClr val="242424"/>
                </a:solidFill>
                <a:latin typeface="Segoe UI" panose="020B0502040204020203" pitchFamily="34" charset="0"/>
              </a:rPr>
              <a:t> </a:t>
            </a:r>
          </a:p>
        </p:txBody>
      </p:sp>
      <p:pic>
        <p:nvPicPr>
          <p:cNvPr id="9" name="Imagen 8">
            <a:extLst>
              <a:ext uri="{FF2B5EF4-FFF2-40B4-BE49-F238E27FC236}">
                <a16:creationId xmlns:a16="http://schemas.microsoft.com/office/drawing/2014/main" id="{B443A0FA-B0EE-3665-C3D0-41F2B68484A6}"/>
              </a:ext>
            </a:extLst>
          </p:cNvPr>
          <p:cNvPicPr>
            <a:picLocks noChangeAspect="1"/>
          </p:cNvPicPr>
          <p:nvPr/>
        </p:nvPicPr>
        <p:blipFill>
          <a:blip r:embed="rId3"/>
          <a:stretch>
            <a:fillRect/>
          </a:stretch>
        </p:blipFill>
        <p:spPr>
          <a:xfrm>
            <a:off x="8299041" y="2041996"/>
            <a:ext cx="1666035" cy="992531"/>
          </a:xfrm>
          <a:prstGeom prst="rect">
            <a:avLst/>
          </a:prstGeom>
        </p:spPr>
      </p:pic>
      <p:pic>
        <p:nvPicPr>
          <p:cNvPr id="11" name="Imagen 10">
            <a:extLst>
              <a:ext uri="{FF2B5EF4-FFF2-40B4-BE49-F238E27FC236}">
                <a16:creationId xmlns:a16="http://schemas.microsoft.com/office/drawing/2014/main" id="{5D47B975-7F8B-BB23-283D-8334216E8D7D}"/>
              </a:ext>
            </a:extLst>
          </p:cNvPr>
          <p:cNvPicPr>
            <a:picLocks noChangeAspect="1"/>
          </p:cNvPicPr>
          <p:nvPr/>
        </p:nvPicPr>
        <p:blipFill>
          <a:blip r:embed="rId4"/>
          <a:stretch>
            <a:fillRect/>
          </a:stretch>
        </p:blipFill>
        <p:spPr>
          <a:xfrm>
            <a:off x="8616245" y="3256748"/>
            <a:ext cx="2356555" cy="393982"/>
          </a:xfrm>
          <a:prstGeom prst="rect">
            <a:avLst/>
          </a:prstGeom>
        </p:spPr>
      </p:pic>
      <p:pic>
        <p:nvPicPr>
          <p:cNvPr id="13" name="Imagen 12">
            <a:extLst>
              <a:ext uri="{FF2B5EF4-FFF2-40B4-BE49-F238E27FC236}">
                <a16:creationId xmlns:a16="http://schemas.microsoft.com/office/drawing/2014/main" id="{4C845A24-7B94-C00A-1340-E9045642BD42}"/>
              </a:ext>
            </a:extLst>
          </p:cNvPr>
          <p:cNvPicPr>
            <a:picLocks noChangeAspect="1"/>
          </p:cNvPicPr>
          <p:nvPr/>
        </p:nvPicPr>
        <p:blipFill>
          <a:blip r:embed="rId5"/>
          <a:stretch>
            <a:fillRect/>
          </a:stretch>
        </p:blipFill>
        <p:spPr>
          <a:xfrm>
            <a:off x="8798931" y="4062283"/>
            <a:ext cx="2309813" cy="359763"/>
          </a:xfrm>
          <a:prstGeom prst="rect">
            <a:avLst/>
          </a:prstGeom>
        </p:spPr>
      </p:pic>
      <p:pic>
        <p:nvPicPr>
          <p:cNvPr id="15" name="Imagen 14">
            <a:extLst>
              <a:ext uri="{FF2B5EF4-FFF2-40B4-BE49-F238E27FC236}">
                <a16:creationId xmlns:a16="http://schemas.microsoft.com/office/drawing/2014/main" id="{B8301FA9-F0D6-4475-69FE-084F6347BA14}"/>
              </a:ext>
            </a:extLst>
          </p:cNvPr>
          <p:cNvPicPr>
            <a:picLocks noChangeAspect="1"/>
          </p:cNvPicPr>
          <p:nvPr/>
        </p:nvPicPr>
        <p:blipFill>
          <a:blip r:embed="rId6"/>
          <a:stretch>
            <a:fillRect/>
          </a:stretch>
        </p:blipFill>
        <p:spPr>
          <a:xfrm>
            <a:off x="8713207" y="4510100"/>
            <a:ext cx="2162630" cy="280762"/>
          </a:xfrm>
          <a:prstGeom prst="rect">
            <a:avLst/>
          </a:prstGeom>
        </p:spPr>
      </p:pic>
      <p:pic>
        <p:nvPicPr>
          <p:cNvPr id="18" name="Imagen 17">
            <a:extLst>
              <a:ext uri="{FF2B5EF4-FFF2-40B4-BE49-F238E27FC236}">
                <a16:creationId xmlns:a16="http://schemas.microsoft.com/office/drawing/2014/main" id="{3E6F8E00-5513-8836-8382-26B3B8192C9A}"/>
              </a:ext>
            </a:extLst>
          </p:cNvPr>
          <p:cNvPicPr>
            <a:picLocks noChangeAspect="1"/>
          </p:cNvPicPr>
          <p:nvPr/>
        </p:nvPicPr>
        <p:blipFill>
          <a:blip r:embed="rId7"/>
          <a:stretch>
            <a:fillRect/>
          </a:stretch>
        </p:blipFill>
        <p:spPr>
          <a:xfrm>
            <a:off x="8616245" y="4833600"/>
            <a:ext cx="1430991" cy="342361"/>
          </a:xfrm>
          <a:prstGeom prst="rect">
            <a:avLst/>
          </a:prstGeom>
        </p:spPr>
      </p:pic>
      <p:pic>
        <p:nvPicPr>
          <p:cNvPr id="20" name="Imagen 19">
            <a:extLst>
              <a:ext uri="{FF2B5EF4-FFF2-40B4-BE49-F238E27FC236}">
                <a16:creationId xmlns:a16="http://schemas.microsoft.com/office/drawing/2014/main" id="{9E17D331-3372-A666-4A42-40430CB98EF0}"/>
              </a:ext>
            </a:extLst>
          </p:cNvPr>
          <p:cNvPicPr>
            <a:picLocks noChangeAspect="1"/>
          </p:cNvPicPr>
          <p:nvPr/>
        </p:nvPicPr>
        <p:blipFill>
          <a:blip r:embed="rId8"/>
          <a:stretch>
            <a:fillRect/>
          </a:stretch>
        </p:blipFill>
        <p:spPr>
          <a:xfrm>
            <a:off x="9179651" y="5467288"/>
            <a:ext cx="1929093" cy="339928"/>
          </a:xfrm>
          <a:prstGeom prst="rect">
            <a:avLst/>
          </a:prstGeom>
        </p:spPr>
      </p:pic>
      <p:pic>
        <p:nvPicPr>
          <p:cNvPr id="22" name="Imagen 21">
            <a:extLst>
              <a:ext uri="{FF2B5EF4-FFF2-40B4-BE49-F238E27FC236}">
                <a16:creationId xmlns:a16="http://schemas.microsoft.com/office/drawing/2014/main" id="{1815EACF-68F0-8C07-34DD-3CB0FB9242C7}"/>
              </a:ext>
            </a:extLst>
          </p:cNvPr>
          <p:cNvPicPr>
            <a:picLocks noChangeAspect="1"/>
          </p:cNvPicPr>
          <p:nvPr/>
        </p:nvPicPr>
        <p:blipFill>
          <a:blip r:embed="rId9"/>
          <a:stretch>
            <a:fillRect/>
          </a:stretch>
        </p:blipFill>
        <p:spPr>
          <a:xfrm>
            <a:off x="6239435" y="3746622"/>
            <a:ext cx="2309813" cy="267601"/>
          </a:xfrm>
          <a:prstGeom prst="rect">
            <a:avLst/>
          </a:prstGeom>
        </p:spPr>
      </p:pic>
    </p:spTree>
    <p:extLst>
      <p:ext uri="{BB962C8B-B14F-4D97-AF65-F5344CB8AC3E}">
        <p14:creationId xmlns:p14="http://schemas.microsoft.com/office/powerpoint/2010/main" val="5178145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47B04B-5D8E-51FC-E887-9E6F750BD7E9}"/>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17B84F9B-075D-4160-F294-2A2132C1F16B}"/>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A9F74708-4F58-8022-3F87-ECF5DDE16F67}"/>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B53EBBCD-B019-350A-3375-539964B7C4AB}"/>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Subtítulo 2">
            <a:extLst>
              <a:ext uri="{FF2B5EF4-FFF2-40B4-BE49-F238E27FC236}">
                <a16:creationId xmlns:a16="http://schemas.microsoft.com/office/drawing/2014/main" id="{6FB1A33E-3E0C-4CBF-0CB0-244694A51F0B}"/>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pic>
        <p:nvPicPr>
          <p:cNvPr id="1026" name="Imagen 1">
            <a:extLst>
              <a:ext uri="{FF2B5EF4-FFF2-40B4-BE49-F238E27FC236}">
                <a16:creationId xmlns:a16="http://schemas.microsoft.com/office/drawing/2014/main" id="{FB02AD29-FADF-C9D9-0402-F7EA16E9BE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67" y="1520295"/>
            <a:ext cx="6038850" cy="340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uadroTexto 8">
            <a:extLst>
              <a:ext uri="{FF2B5EF4-FFF2-40B4-BE49-F238E27FC236}">
                <a16:creationId xmlns:a16="http://schemas.microsoft.com/office/drawing/2014/main" id="{F427C009-34D5-6600-8F00-7A8D72AE9EF1}"/>
              </a:ext>
            </a:extLst>
          </p:cNvPr>
          <p:cNvSpPr txBox="1"/>
          <p:nvPr/>
        </p:nvSpPr>
        <p:spPr>
          <a:xfrm>
            <a:off x="363794" y="1070457"/>
            <a:ext cx="6096000" cy="369332"/>
          </a:xfrm>
          <a:prstGeom prst="rect">
            <a:avLst/>
          </a:prstGeom>
          <a:noFill/>
        </p:spPr>
        <p:txBody>
          <a:bodyPr wrap="square">
            <a:spAutoFit/>
          </a:bodyPr>
          <a:lstStyle/>
          <a:p>
            <a:r>
              <a:rPr lang="es-MX" sz="1800" b="1" dirty="0">
                <a:effectLst/>
                <a:latin typeface="Arial" panose="020B0604020202020204" pitchFamily="34" charset="0"/>
                <a:ea typeface="Times New Roman" panose="02020603050405020304" pitchFamily="18" charset="0"/>
              </a:rPr>
              <a:t>Pantalla Transferencia de turnos y comunicados</a:t>
            </a:r>
            <a:endParaRPr lang="es-MX" dirty="0"/>
          </a:p>
        </p:txBody>
      </p:sp>
      <p:sp>
        <p:nvSpPr>
          <p:cNvPr id="13" name="CuadroTexto 12">
            <a:extLst>
              <a:ext uri="{FF2B5EF4-FFF2-40B4-BE49-F238E27FC236}">
                <a16:creationId xmlns:a16="http://schemas.microsoft.com/office/drawing/2014/main" id="{A324ED20-EF6B-AA07-EF84-7C0B784D83F2}"/>
              </a:ext>
            </a:extLst>
          </p:cNvPr>
          <p:cNvSpPr txBox="1"/>
          <p:nvPr/>
        </p:nvSpPr>
        <p:spPr>
          <a:xfrm>
            <a:off x="7127015" y="2275272"/>
            <a:ext cx="4623618" cy="366575"/>
          </a:xfrm>
          <a:prstGeom prst="rect">
            <a:avLst/>
          </a:prstGeom>
          <a:noFill/>
        </p:spPr>
        <p:txBody>
          <a:bodyPr wrap="square">
            <a:spAutoFit/>
          </a:bodyPr>
          <a:lstStyle/>
          <a:p>
            <a:pPr marR="97155" algn="just">
              <a:lnSpc>
                <a:spcPct val="99000"/>
              </a:lnSpc>
              <a:spcBef>
                <a:spcPts val="175"/>
              </a:spcBef>
              <a:spcAft>
                <a:spcPts val="800"/>
              </a:spcAft>
            </a:pPr>
            <a:r>
              <a:rPr lang="es-MX" sz="1800" b="1" kern="0" dirty="0">
                <a:effectLst/>
                <a:latin typeface="Arial" panose="020B0604020202020204" pitchFamily="34" charset="0"/>
                <a:ea typeface="Times New Roman" panose="02020603050405020304" pitchFamily="18" charset="0"/>
                <a:cs typeface="Times New Roman" panose="02020603050405020304" pitchFamily="18" charset="0"/>
              </a:rPr>
              <a:t>Pantalla Histórico de Puestos</a:t>
            </a:r>
            <a:endParaRPr lang="es-MX" sz="2800" kern="100" dirty="0">
              <a:effectLst/>
              <a:latin typeface="Aptos" panose="020B0004020202020204" pitchFamily="34" charset="0"/>
              <a:ea typeface="Times New Roman" panose="02020603050405020304" pitchFamily="18" charset="0"/>
              <a:cs typeface="Times New Roman" panose="02020603050405020304" pitchFamily="18" charset="0"/>
            </a:endParaRPr>
          </a:p>
        </p:txBody>
      </p:sp>
      <p:pic>
        <p:nvPicPr>
          <p:cNvPr id="1027" name="Imagen 1">
            <a:extLst>
              <a:ext uri="{FF2B5EF4-FFF2-40B4-BE49-F238E27FC236}">
                <a16:creationId xmlns:a16="http://schemas.microsoft.com/office/drawing/2014/main" id="{DC2720F0-044D-63DC-BFDC-FFB1565CF1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6983" y="2777010"/>
            <a:ext cx="507365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82249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AB338-623B-A4AC-F1A0-11F58B05ABF0}"/>
            </a:ext>
          </a:extLst>
        </p:cNvPr>
        <p:cNvGrpSpPr/>
        <p:nvPr/>
      </p:nvGrpSpPr>
      <p:grpSpPr>
        <a:xfrm>
          <a:off x="0" y="0"/>
          <a:ext cx="0" cy="0"/>
          <a:chOff x="0" y="0"/>
          <a:chExt cx="0" cy="0"/>
        </a:xfrm>
      </p:grpSpPr>
      <p:pic>
        <p:nvPicPr>
          <p:cNvPr id="10" name="Imagen 9" descr="Imagen en blanco y negro">
            <a:extLst>
              <a:ext uri="{FF2B5EF4-FFF2-40B4-BE49-F238E27FC236}">
                <a16:creationId xmlns:a16="http://schemas.microsoft.com/office/drawing/2014/main" id="{90D98EAC-EEF6-8869-9C1C-530ED1736B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895" y="0"/>
            <a:ext cx="9542105" cy="6858000"/>
          </a:xfrm>
          <a:prstGeom prst="rect">
            <a:avLst/>
          </a:prstGeom>
        </p:spPr>
      </p:pic>
      <p:pic>
        <p:nvPicPr>
          <p:cNvPr id="2" name="Imagen 1">
            <a:extLst>
              <a:ext uri="{FF2B5EF4-FFF2-40B4-BE49-F238E27FC236}">
                <a16:creationId xmlns:a16="http://schemas.microsoft.com/office/drawing/2014/main" id="{50D3F74C-F0F2-5683-E19E-8F4F32F02667}"/>
              </a:ext>
            </a:extLst>
          </p:cNvPr>
          <p:cNvPicPr>
            <a:picLocks noChangeAspect="1"/>
          </p:cNvPicPr>
          <p:nvPr/>
        </p:nvPicPr>
        <p:blipFill>
          <a:blip r:embed="rId3"/>
          <a:stretch>
            <a:fillRect/>
          </a:stretch>
        </p:blipFill>
        <p:spPr>
          <a:xfrm>
            <a:off x="367303" y="448895"/>
            <a:ext cx="1915806" cy="1632155"/>
          </a:xfrm>
          <a:prstGeom prst="rect">
            <a:avLst/>
          </a:prstGeom>
        </p:spPr>
      </p:pic>
      <p:sp>
        <p:nvSpPr>
          <p:cNvPr id="4" name="Subtítulo 2">
            <a:extLst>
              <a:ext uri="{FF2B5EF4-FFF2-40B4-BE49-F238E27FC236}">
                <a16:creationId xmlns:a16="http://schemas.microsoft.com/office/drawing/2014/main" id="{A12F8FBD-2B96-C7BC-C67C-736A415C21C5}"/>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5" name="CuadroTexto 4">
            <a:extLst>
              <a:ext uri="{FF2B5EF4-FFF2-40B4-BE49-F238E27FC236}">
                <a16:creationId xmlns:a16="http://schemas.microsoft.com/office/drawing/2014/main" id="{F3EFA46B-2AA3-9EAE-6253-163788F43FBF}"/>
              </a:ext>
            </a:extLst>
          </p:cNvPr>
          <p:cNvSpPr txBox="1"/>
          <p:nvPr/>
        </p:nvSpPr>
        <p:spPr>
          <a:xfrm>
            <a:off x="1199534" y="2941831"/>
            <a:ext cx="9792930" cy="2031325"/>
          </a:xfrm>
          <a:prstGeom prst="rect">
            <a:avLst/>
          </a:prstGeom>
          <a:noFill/>
        </p:spPr>
        <p:txBody>
          <a:bodyPr wrap="square" rtlCol="0">
            <a:spAutoFit/>
          </a:bodyPr>
          <a:lstStyle/>
          <a:p>
            <a:r>
              <a:rPr lang="es-MX" dirty="0"/>
              <a:t>Asesorías para Administrador de área SGDI:</a:t>
            </a:r>
          </a:p>
          <a:p>
            <a:endParaRPr lang="es-MX" dirty="0"/>
          </a:p>
          <a:p>
            <a:r>
              <a:rPr lang="es-MX" dirty="0"/>
              <a:t>				</a:t>
            </a:r>
            <a:r>
              <a:rPr lang="es-MX" b="1" dirty="0"/>
              <a:t>Mtra. Mónica Rodriguez Tirado</a:t>
            </a:r>
            <a:r>
              <a:rPr lang="es-MX" sz="1400" dirty="0"/>
              <a:t>. </a:t>
            </a:r>
            <a:r>
              <a:rPr lang="es-MX" sz="1400" dirty="0">
                <a:solidFill>
                  <a:schemeClr val="accent5">
                    <a:lumMod val="75000"/>
                  </a:schemeClr>
                </a:solidFill>
                <a:hlinkClick r:id="rId4">
                  <a:extLst>
                    <a:ext uri="{A12FA001-AC4F-418D-AE19-62706E023703}">
                      <ahyp:hlinkClr xmlns:ahyp="http://schemas.microsoft.com/office/drawing/2018/hyperlinkcolor" val="tx"/>
                    </a:ext>
                  </a:extLst>
                </a:hlinkClick>
              </a:rPr>
              <a:t>mrodriguezt@mail.scjn.gob.mx</a:t>
            </a:r>
            <a:endParaRPr lang="es-MX" sz="1400" dirty="0">
              <a:solidFill>
                <a:schemeClr val="accent5">
                  <a:lumMod val="75000"/>
                </a:schemeClr>
              </a:solidFill>
            </a:endParaRPr>
          </a:p>
          <a:p>
            <a:r>
              <a:rPr lang="es-MX" dirty="0"/>
              <a:t>				</a:t>
            </a:r>
            <a:r>
              <a:rPr lang="es-MX" b="1" dirty="0"/>
              <a:t>Ing. Misael Valverde Buendía. </a:t>
            </a:r>
            <a:r>
              <a:rPr lang="es-MX" sz="1400" dirty="0">
                <a:hlinkClick r:id="rId5"/>
              </a:rPr>
              <a:t>mvalverdeb@mail.scjn.gob.mx</a:t>
            </a:r>
            <a:endParaRPr lang="es-MX" sz="1400" dirty="0"/>
          </a:p>
          <a:p>
            <a:r>
              <a:rPr lang="es-MX" dirty="0"/>
              <a:t> </a:t>
            </a:r>
          </a:p>
          <a:p>
            <a:endParaRPr lang="es-MX" dirty="0"/>
          </a:p>
          <a:p>
            <a:endParaRPr lang="es-MX" dirty="0"/>
          </a:p>
        </p:txBody>
      </p:sp>
      <p:sp>
        <p:nvSpPr>
          <p:cNvPr id="8" name="Subtítulo 2">
            <a:extLst>
              <a:ext uri="{FF2B5EF4-FFF2-40B4-BE49-F238E27FC236}">
                <a16:creationId xmlns:a16="http://schemas.microsoft.com/office/drawing/2014/main" id="{B8CC7F21-8F8C-AB3E-FF56-041797F9D11F}"/>
              </a:ext>
            </a:extLst>
          </p:cNvPr>
          <p:cNvSpPr txBox="1">
            <a:spLocks/>
          </p:cNvSpPr>
          <p:nvPr/>
        </p:nvSpPr>
        <p:spPr>
          <a:xfrm>
            <a:off x="3651168" y="4588031"/>
            <a:ext cx="4889661" cy="770250"/>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s-MX" sz="2000" b="1" noProof="0" dirty="0">
                <a:solidFill>
                  <a:srgbClr val="00215F"/>
                </a:solidFill>
                <a:latin typeface="Roboto" panose="02000000000000000000" pitchFamily="2" charset="0"/>
                <a:ea typeface="Roboto" panose="02000000000000000000" pitchFamily="2" charset="0"/>
                <a:cs typeface="Roboto" panose="02000000000000000000" pitchFamily="2" charset="0"/>
              </a:rPr>
              <a:t>Centro de Documentación y Análisis, Archivos y Compilación de Leyes</a:t>
            </a:r>
          </a:p>
        </p:txBody>
      </p:sp>
    </p:spTree>
    <p:extLst>
      <p:ext uri="{BB962C8B-B14F-4D97-AF65-F5344CB8AC3E}">
        <p14:creationId xmlns:p14="http://schemas.microsoft.com/office/powerpoint/2010/main" val="28003953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BB18758-8689-892A-2A38-F9FDEA814CF3}"/>
              </a:ext>
            </a:extLst>
          </p:cNvPr>
          <p:cNvPicPr>
            <a:picLocks noChangeAspect="1"/>
          </p:cNvPicPr>
          <p:nvPr/>
        </p:nvPicPr>
        <p:blipFill>
          <a:blip r:embed="rId2"/>
          <a:stretch>
            <a:fillRect/>
          </a:stretch>
        </p:blipFill>
        <p:spPr>
          <a:xfrm>
            <a:off x="174458" y="193978"/>
            <a:ext cx="857926" cy="730903"/>
          </a:xfrm>
          <a:prstGeom prst="rect">
            <a:avLst/>
          </a:prstGeom>
        </p:spPr>
      </p:pic>
      <p:sp>
        <p:nvSpPr>
          <p:cNvPr id="13" name="CuadroTexto 12">
            <a:extLst>
              <a:ext uri="{FF2B5EF4-FFF2-40B4-BE49-F238E27FC236}">
                <a16:creationId xmlns:a16="http://schemas.microsoft.com/office/drawing/2014/main" id="{68B07396-95E4-83CC-6C49-EA070B015360}"/>
              </a:ext>
            </a:extLst>
          </p:cNvPr>
          <p:cNvSpPr txBox="1"/>
          <p:nvPr/>
        </p:nvSpPr>
        <p:spPr>
          <a:xfrm>
            <a:off x="1246242" y="300833"/>
            <a:ext cx="9972366" cy="369332"/>
          </a:xfrm>
          <a:prstGeom prst="rect">
            <a:avLst/>
          </a:prstGeom>
          <a:noFill/>
        </p:spPr>
        <p:txBody>
          <a:bodyPr wrap="square" rtlCol="0">
            <a:spAutoFit/>
          </a:bodyPr>
          <a:lstStyle/>
          <a:p>
            <a:r>
              <a:rPr lang="es-MX" b="1" dirty="0">
                <a:solidFill>
                  <a:srgbClr val="00215F"/>
                </a:solidFill>
                <a:latin typeface="Roboto" panose="02000000000000000000" pitchFamily="2" charset="0"/>
                <a:ea typeface="Roboto" panose="02000000000000000000" pitchFamily="2" charset="0"/>
                <a:cs typeface="Roboto" panose="02000000000000000000" pitchFamily="2" charset="0"/>
              </a:rPr>
              <a:t>Programa para capacitar a los usuario son perfil de administrador del SGDI.</a:t>
            </a:r>
          </a:p>
        </p:txBody>
      </p:sp>
      <p:cxnSp>
        <p:nvCxnSpPr>
          <p:cNvPr id="3" name="Conector recto de flecha 2">
            <a:extLst>
              <a:ext uri="{FF2B5EF4-FFF2-40B4-BE49-F238E27FC236}">
                <a16:creationId xmlns:a16="http://schemas.microsoft.com/office/drawing/2014/main" id="{4A9D82FD-AA10-71A3-87FD-3D441DFB3836}"/>
              </a:ext>
            </a:extLst>
          </p:cNvPr>
          <p:cNvCxnSpPr/>
          <p:nvPr/>
        </p:nvCxnSpPr>
        <p:spPr>
          <a:xfrm>
            <a:off x="1246242" y="924881"/>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CuadroTexto 7">
            <a:extLst>
              <a:ext uri="{FF2B5EF4-FFF2-40B4-BE49-F238E27FC236}">
                <a16:creationId xmlns:a16="http://schemas.microsoft.com/office/drawing/2014/main" id="{632965B8-907B-C312-4A13-333BACF60C06}"/>
              </a:ext>
            </a:extLst>
          </p:cNvPr>
          <p:cNvSpPr txBox="1"/>
          <p:nvPr/>
        </p:nvSpPr>
        <p:spPr>
          <a:xfrm>
            <a:off x="3347518" y="2932218"/>
            <a:ext cx="6394011" cy="369332"/>
          </a:xfrm>
          <a:prstGeom prst="rect">
            <a:avLst/>
          </a:prstGeom>
          <a:noFill/>
        </p:spPr>
        <p:txBody>
          <a:bodyPr wrap="square" rtlCol="0">
            <a:spAutoFit/>
          </a:bodyPr>
          <a:lstStyle/>
          <a:p>
            <a:pPr marL="342900" indent="-342900">
              <a:spcBef>
                <a:spcPts val="600"/>
              </a:spcBef>
              <a:spcAft>
                <a:spcPts val="600"/>
              </a:spcAft>
              <a:buAutoNum type="arabicPeriod"/>
            </a:pPr>
            <a:endParaRPr lang="es-MX" dirty="0"/>
          </a:p>
        </p:txBody>
      </p:sp>
      <p:graphicFrame>
        <p:nvGraphicFramePr>
          <p:cNvPr id="17" name="CuadroTexto 8">
            <a:extLst>
              <a:ext uri="{FF2B5EF4-FFF2-40B4-BE49-F238E27FC236}">
                <a16:creationId xmlns:a16="http://schemas.microsoft.com/office/drawing/2014/main" id="{CDEEB96A-3C63-CBA7-E746-474E115D98F4}"/>
              </a:ext>
            </a:extLst>
          </p:cNvPr>
          <p:cNvGraphicFramePr/>
          <p:nvPr>
            <p:extLst>
              <p:ext uri="{D42A27DB-BD31-4B8C-83A1-F6EECF244321}">
                <p14:modId xmlns:p14="http://schemas.microsoft.com/office/powerpoint/2010/main" val="289583299"/>
              </p:ext>
            </p:extLst>
          </p:nvPr>
        </p:nvGraphicFramePr>
        <p:xfrm>
          <a:off x="1246242" y="1311459"/>
          <a:ext cx="9972366" cy="44422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Gráfico 4" descr="Trabajadora de oficina con relleno sólido">
            <a:extLst>
              <a:ext uri="{FF2B5EF4-FFF2-40B4-BE49-F238E27FC236}">
                <a16:creationId xmlns:a16="http://schemas.microsoft.com/office/drawing/2014/main" id="{DF0C9EFC-924B-4CF7-BF81-24FC1E23ECC6}"/>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1543527" y="4147699"/>
            <a:ext cx="677590" cy="677590"/>
          </a:xfrm>
          <a:prstGeom prst="rect">
            <a:avLst/>
          </a:prstGeom>
        </p:spPr>
      </p:pic>
      <p:pic>
        <p:nvPicPr>
          <p:cNvPr id="11" name="Gráfico 10" descr="Trabajador de oficina con relleno sólido">
            <a:extLst>
              <a:ext uri="{FF2B5EF4-FFF2-40B4-BE49-F238E27FC236}">
                <a16:creationId xmlns:a16="http://schemas.microsoft.com/office/drawing/2014/main" id="{997D0E11-AF38-3AE2-9812-3A83C4852933}"/>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999311" y="4486494"/>
            <a:ext cx="677591" cy="677591"/>
          </a:xfrm>
          <a:prstGeom prst="rect">
            <a:avLst/>
          </a:prstGeom>
        </p:spPr>
      </p:pic>
    </p:spTree>
    <p:extLst>
      <p:ext uri="{BB962C8B-B14F-4D97-AF65-F5344CB8AC3E}">
        <p14:creationId xmlns:p14="http://schemas.microsoft.com/office/powerpoint/2010/main" val="18367144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4000" b="-14000"/>
          </a:stretch>
        </a:blip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BB18758-8689-892A-2A38-F9FDEA814CF3}"/>
              </a:ext>
            </a:extLst>
          </p:cNvPr>
          <p:cNvPicPr>
            <a:picLocks noChangeAspect="1"/>
          </p:cNvPicPr>
          <p:nvPr/>
        </p:nvPicPr>
        <p:blipFill>
          <a:blip r:embed="rId4"/>
          <a:stretch>
            <a:fillRect/>
          </a:stretch>
        </p:blipFill>
        <p:spPr>
          <a:xfrm>
            <a:off x="174458" y="193978"/>
            <a:ext cx="857926" cy="730903"/>
          </a:xfrm>
          <a:prstGeom prst="rect">
            <a:avLst/>
          </a:prstGeom>
        </p:spPr>
      </p:pic>
      <p:graphicFrame>
        <p:nvGraphicFramePr>
          <p:cNvPr id="4" name="Tabla 3">
            <a:extLst>
              <a:ext uri="{FF2B5EF4-FFF2-40B4-BE49-F238E27FC236}">
                <a16:creationId xmlns:a16="http://schemas.microsoft.com/office/drawing/2014/main" id="{392DF947-8D6F-FB52-39F6-24BBA46C6910}"/>
              </a:ext>
            </a:extLst>
          </p:cNvPr>
          <p:cNvGraphicFramePr>
            <a:graphicFrameLocks noGrp="1"/>
          </p:cNvGraphicFramePr>
          <p:nvPr>
            <p:extLst>
              <p:ext uri="{D42A27DB-BD31-4B8C-83A1-F6EECF244321}">
                <p14:modId xmlns:p14="http://schemas.microsoft.com/office/powerpoint/2010/main" val="2508216097"/>
              </p:ext>
            </p:extLst>
          </p:nvPr>
        </p:nvGraphicFramePr>
        <p:xfrm>
          <a:off x="1623588" y="1588214"/>
          <a:ext cx="8944823" cy="2903311"/>
        </p:xfrm>
        <a:graphic>
          <a:graphicData uri="http://schemas.openxmlformats.org/drawingml/2006/table">
            <a:tbl>
              <a:tblPr firstRow="1" bandRow="1">
                <a:tableStyleId>{5C22544A-7EE6-4342-B048-85BDC9FD1C3A}</a:tableStyleId>
              </a:tblPr>
              <a:tblGrid>
                <a:gridCol w="479678">
                  <a:extLst>
                    <a:ext uri="{9D8B030D-6E8A-4147-A177-3AD203B41FA5}">
                      <a16:colId xmlns:a16="http://schemas.microsoft.com/office/drawing/2014/main" val="4007277311"/>
                    </a:ext>
                  </a:extLst>
                </a:gridCol>
                <a:gridCol w="4116589">
                  <a:extLst>
                    <a:ext uri="{9D8B030D-6E8A-4147-A177-3AD203B41FA5}">
                      <a16:colId xmlns:a16="http://schemas.microsoft.com/office/drawing/2014/main" val="1407925473"/>
                    </a:ext>
                  </a:extLst>
                </a:gridCol>
                <a:gridCol w="1329624">
                  <a:extLst>
                    <a:ext uri="{9D8B030D-6E8A-4147-A177-3AD203B41FA5}">
                      <a16:colId xmlns:a16="http://schemas.microsoft.com/office/drawing/2014/main" val="1087671317"/>
                    </a:ext>
                  </a:extLst>
                </a:gridCol>
                <a:gridCol w="330403">
                  <a:extLst>
                    <a:ext uri="{9D8B030D-6E8A-4147-A177-3AD203B41FA5}">
                      <a16:colId xmlns:a16="http://schemas.microsoft.com/office/drawing/2014/main" val="387414182"/>
                    </a:ext>
                  </a:extLst>
                </a:gridCol>
                <a:gridCol w="330403">
                  <a:extLst>
                    <a:ext uri="{9D8B030D-6E8A-4147-A177-3AD203B41FA5}">
                      <a16:colId xmlns:a16="http://schemas.microsoft.com/office/drawing/2014/main" val="1498433380"/>
                    </a:ext>
                  </a:extLst>
                </a:gridCol>
                <a:gridCol w="330403">
                  <a:extLst>
                    <a:ext uri="{9D8B030D-6E8A-4147-A177-3AD203B41FA5}">
                      <a16:colId xmlns:a16="http://schemas.microsoft.com/office/drawing/2014/main" val="1997251722"/>
                    </a:ext>
                  </a:extLst>
                </a:gridCol>
                <a:gridCol w="330403">
                  <a:extLst>
                    <a:ext uri="{9D8B030D-6E8A-4147-A177-3AD203B41FA5}">
                      <a16:colId xmlns:a16="http://schemas.microsoft.com/office/drawing/2014/main" val="2329720776"/>
                    </a:ext>
                  </a:extLst>
                </a:gridCol>
                <a:gridCol w="330403">
                  <a:extLst>
                    <a:ext uri="{9D8B030D-6E8A-4147-A177-3AD203B41FA5}">
                      <a16:colId xmlns:a16="http://schemas.microsoft.com/office/drawing/2014/main" val="2149707662"/>
                    </a:ext>
                  </a:extLst>
                </a:gridCol>
                <a:gridCol w="330403">
                  <a:extLst>
                    <a:ext uri="{9D8B030D-6E8A-4147-A177-3AD203B41FA5}">
                      <a16:colId xmlns:a16="http://schemas.microsoft.com/office/drawing/2014/main" val="500587247"/>
                    </a:ext>
                  </a:extLst>
                </a:gridCol>
                <a:gridCol w="330403">
                  <a:extLst>
                    <a:ext uri="{9D8B030D-6E8A-4147-A177-3AD203B41FA5}">
                      <a16:colId xmlns:a16="http://schemas.microsoft.com/office/drawing/2014/main" val="4150436537"/>
                    </a:ext>
                  </a:extLst>
                </a:gridCol>
                <a:gridCol w="358039">
                  <a:extLst>
                    <a:ext uri="{9D8B030D-6E8A-4147-A177-3AD203B41FA5}">
                      <a16:colId xmlns:a16="http://schemas.microsoft.com/office/drawing/2014/main" val="2943618196"/>
                    </a:ext>
                  </a:extLst>
                </a:gridCol>
                <a:gridCol w="348072">
                  <a:extLst>
                    <a:ext uri="{9D8B030D-6E8A-4147-A177-3AD203B41FA5}">
                      <a16:colId xmlns:a16="http://schemas.microsoft.com/office/drawing/2014/main" val="3056923385"/>
                    </a:ext>
                  </a:extLst>
                </a:gridCol>
              </a:tblGrid>
              <a:tr h="303961">
                <a:tc rowSpan="2">
                  <a:txBody>
                    <a:bodyPr/>
                    <a:lstStyle/>
                    <a:p>
                      <a:pPr algn="ctr"/>
                      <a:r>
                        <a:rPr lang="es-MX" sz="1400" dirty="0">
                          <a:solidFill>
                            <a:schemeClr val="bg1"/>
                          </a:solidFill>
                          <a:latin typeface="+mj-lt"/>
                        </a:rPr>
                        <a:t>No</a:t>
                      </a:r>
                    </a:p>
                  </a:txBody>
                  <a:tcPr anchor="ctr">
                    <a:solidFill>
                      <a:srgbClr val="00215F"/>
                    </a:solidFill>
                  </a:tcPr>
                </a:tc>
                <a:tc rowSpan="2">
                  <a:txBody>
                    <a:bodyPr/>
                    <a:lstStyle/>
                    <a:p>
                      <a:pPr algn="ctr"/>
                      <a:r>
                        <a:rPr lang="es-MX" sz="1400" dirty="0">
                          <a:solidFill>
                            <a:schemeClr val="bg1"/>
                          </a:solidFill>
                          <a:latin typeface="+mj-lt"/>
                        </a:rPr>
                        <a:t>Actividad</a:t>
                      </a:r>
                    </a:p>
                  </a:txBody>
                  <a:tcPr anchor="ctr">
                    <a:solidFill>
                      <a:srgbClr val="00215F"/>
                    </a:solidFill>
                  </a:tcPr>
                </a:tc>
                <a:tc rowSpan="2">
                  <a:txBody>
                    <a:bodyPr/>
                    <a:lstStyle/>
                    <a:p>
                      <a:pPr algn="ctr"/>
                      <a:r>
                        <a:rPr lang="es-MX" sz="1400" dirty="0">
                          <a:solidFill>
                            <a:schemeClr val="bg1"/>
                          </a:solidFill>
                          <a:latin typeface="+mj-lt"/>
                        </a:rPr>
                        <a:t>Responsable</a:t>
                      </a:r>
                    </a:p>
                  </a:txBody>
                  <a:tcPr anchor="ctr">
                    <a:solidFill>
                      <a:srgbClr val="00215F"/>
                    </a:solidFill>
                  </a:tcPr>
                </a:tc>
                <a:tc gridSpan="9">
                  <a:txBody>
                    <a:bodyPr/>
                    <a:lstStyle/>
                    <a:p>
                      <a:pPr algn="ctr"/>
                      <a:r>
                        <a:rPr lang="es-MX" sz="1050" dirty="0">
                          <a:solidFill>
                            <a:schemeClr val="bg1"/>
                          </a:solidFill>
                          <a:latin typeface="+mj-lt"/>
                        </a:rPr>
                        <a:t>Marzo</a:t>
                      </a:r>
                    </a:p>
                  </a:txBody>
                  <a:tcPr anchor="ctr">
                    <a:solidFill>
                      <a:srgbClr val="00215F"/>
                    </a:solidFill>
                  </a:tcPr>
                </a:tc>
                <a:tc hMerge="1">
                  <a:txBody>
                    <a:bodyPr/>
                    <a:lstStyle/>
                    <a:p>
                      <a:pPr lvl="0">
                        <a:buNone/>
                      </a:pPr>
                      <a:endParaRPr lang="es-MX" sz="1000" dirty="0">
                        <a:solidFill>
                          <a:schemeClr val="bg1"/>
                        </a:solidFill>
                        <a:latin typeface="+mj-lt"/>
                      </a:endParaRPr>
                    </a:p>
                  </a:txBody>
                  <a:tcPr>
                    <a:solidFill>
                      <a:srgbClr val="002060"/>
                    </a:solidFill>
                  </a:tcPr>
                </a:tc>
                <a:tc hMerge="1">
                  <a:txBody>
                    <a:bodyPr/>
                    <a:lstStyle/>
                    <a:p>
                      <a:pPr lvl="0">
                        <a:buNone/>
                      </a:pPr>
                      <a:endParaRPr lang="es-MX" sz="1000" dirty="0">
                        <a:solidFill>
                          <a:schemeClr val="bg1"/>
                        </a:solidFill>
                        <a:latin typeface="+mj-lt"/>
                      </a:endParaRPr>
                    </a:p>
                  </a:txBody>
                  <a:tcPr>
                    <a:solidFill>
                      <a:srgbClr val="002060"/>
                    </a:solidFill>
                  </a:tcPr>
                </a:tc>
                <a:tc hMerge="1">
                  <a:txBody>
                    <a:bodyPr/>
                    <a:lstStyle/>
                    <a:p>
                      <a:pPr lvl="0">
                        <a:buNone/>
                      </a:pPr>
                      <a:endParaRPr lang="es-ES" sz="1000" dirty="0">
                        <a:latin typeface="+mj-lt"/>
                      </a:endParaRPr>
                    </a:p>
                  </a:txBody>
                  <a:tcPr>
                    <a:solidFill>
                      <a:srgbClr val="002060"/>
                    </a:solidFill>
                  </a:tcPr>
                </a:tc>
                <a:tc hMerge="1">
                  <a:txBody>
                    <a:bodyPr/>
                    <a:lstStyle/>
                    <a:p>
                      <a:endParaRPr lang="es-ES" sz="1000" dirty="0">
                        <a:latin typeface="+mj-lt"/>
                      </a:endParaRPr>
                    </a:p>
                  </a:txBody>
                  <a:tcPr>
                    <a:solidFill>
                      <a:srgbClr val="002060"/>
                    </a:solidFill>
                  </a:tcPr>
                </a:tc>
                <a:tc hMerge="1">
                  <a:txBody>
                    <a:bodyPr/>
                    <a:lstStyle/>
                    <a:p>
                      <a:endParaRPr lang="es-MX" sz="1000" dirty="0">
                        <a:solidFill>
                          <a:schemeClr val="bg1"/>
                        </a:solidFill>
                        <a:latin typeface="+mj-lt"/>
                      </a:endParaRPr>
                    </a:p>
                  </a:txBody>
                  <a:tcPr>
                    <a:solidFill>
                      <a:srgbClr val="002060"/>
                    </a:solidFill>
                  </a:tcPr>
                </a:tc>
                <a:tc hMerge="1">
                  <a:txBody>
                    <a:bodyPr/>
                    <a:lstStyle/>
                    <a:p>
                      <a:endParaRPr lang="es-MX" sz="1000" dirty="0">
                        <a:solidFill>
                          <a:schemeClr val="bg1"/>
                        </a:solidFill>
                        <a:latin typeface="+mj-lt"/>
                      </a:endParaRPr>
                    </a:p>
                  </a:txBody>
                  <a:tcPr>
                    <a:solidFill>
                      <a:srgbClr val="002060"/>
                    </a:solidFill>
                  </a:tcPr>
                </a:tc>
                <a:tc hMerge="1">
                  <a:txBody>
                    <a:bodyPr/>
                    <a:lstStyle/>
                    <a:p>
                      <a:endParaRPr lang="es-MX" sz="1000" dirty="0">
                        <a:solidFill>
                          <a:schemeClr val="bg1"/>
                        </a:solidFill>
                        <a:latin typeface="+mj-lt"/>
                      </a:endParaRPr>
                    </a:p>
                  </a:txBody>
                  <a:tcPr>
                    <a:solidFill>
                      <a:srgbClr val="002060"/>
                    </a:solidFill>
                  </a:tcPr>
                </a:tc>
                <a:tc hMerge="1">
                  <a:txBody>
                    <a:bodyPr/>
                    <a:lstStyle/>
                    <a:p>
                      <a:endParaRPr lang="es-MX" sz="1000" dirty="0">
                        <a:solidFill>
                          <a:schemeClr val="bg1"/>
                        </a:solidFill>
                        <a:latin typeface="+mj-lt"/>
                      </a:endParaRPr>
                    </a:p>
                  </a:txBody>
                  <a:tcPr>
                    <a:solidFill>
                      <a:srgbClr val="002060"/>
                    </a:solidFill>
                  </a:tcPr>
                </a:tc>
                <a:extLst>
                  <a:ext uri="{0D108BD9-81ED-4DB2-BD59-A6C34878D82A}">
                    <a16:rowId xmlns:a16="http://schemas.microsoft.com/office/drawing/2014/main" val="4146504564"/>
                  </a:ext>
                </a:extLst>
              </a:tr>
              <a:tr h="0">
                <a:tc vMerge="1">
                  <a:txBody>
                    <a:bodyPr/>
                    <a:lstStyle/>
                    <a:p>
                      <a:endParaRPr dirty="0"/>
                    </a:p>
                  </a:txBody>
                  <a:tcPr>
                    <a:solidFill>
                      <a:srgbClr val="002060"/>
                    </a:solidFill>
                  </a:tcPr>
                </a:tc>
                <a:tc vMerge="1">
                  <a:txBody>
                    <a:bodyPr/>
                    <a:lstStyle/>
                    <a:p>
                      <a:endParaRPr dirty="0"/>
                    </a:p>
                  </a:txBody>
                  <a:tcPr>
                    <a:solidFill>
                      <a:srgbClr val="002060"/>
                    </a:solidFill>
                  </a:tcPr>
                </a:tc>
                <a:tc vMerge="1">
                  <a:txBody>
                    <a:bodyPr/>
                    <a:lstStyle/>
                    <a:p>
                      <a:endParaRPr dirty="0"/>
                    </a:p>
                  </a:txBody>
                  <a:tcPr>
                    <a:solidFill>
                      <a:srgbClr val="002060"/>
                    </a:solidFill>
                  </a:tcPr>
                </a:tc>
                <a:tc>
                  <a:txBody>
                    <a:bodyPr/>
                    <a:lstStyle/>
                    <a:p>
                      <a:pPr algn="ctr"/>
                      <a:r>
                        <a:rPr lang="es-MX" sz="1000" dirty="0">
                          <a:solidFill>
                            <a:schemeClr val="bg1"/>
                          </a:solidFill>
                          <a:latin typeface="+mj-lt"/>
                        </a:rPr>
                        <a:t>07</a:t>
                      </a:r>
                    </a:p>
                  </a:txBody>
                  <a:tcPr anchor="ctr">
                    <a:solidFill>
                      <a:srgbClr val="00215F"/>
                    </a:solidFill>
                  </a:tcPr>
                </a:tc>
                <a:tc>
                  <a:txBody>
                    <a:bodyPr/>
                    <a:lstStyle/>
                    <a:p>
                      <a:pPr lvl="0">
                        <a:buNone/>
                      </a:pPr>
                      <a:r>
                        <a:rPr lang="es-MX" sz="1000" dirty="0">
                          <a:solidFill>
                            <a:schemeClr val="bg1"/>
                          </a:solidFill>
                          <a:latin typeface="+mj-lt"/>
                        </a:rPr>
                        <a:t>10</a:t>
                      </a:r>
                    </a:p>
                  </a:txBody>
                  <a:tcPr>
                    <a:solidFill>
                      <a:srgbClr val="00215F"/>
                    </a:solidFill>
                  </a:tcPr>
                </a:tc>
                <a:tc>
                  <a:txBody>
                    <a:bodyPr/>
                    <a:lstStyle/>
                    <a:p>
                      <a:pPr lvl="0">
                        <a:buNone/>
                      </a:pPr>
                      <a:r>
                        <a:rPr lang="es-MX" sz="1000" dirty="0">
                          <a:solidFill>
                            <a:schemeClr val="bg1"/>
                          </a:solidFill>
                          <a:latin typeface="+mj-lt"/>
                        </a:rPr>
                        <a:t>11</a:t>
                      </a:r>
                    </a:p>
                  </a:txBody>
                  <a:tcPr>
                    <a:solidFill>
                      <a:srgbClr val="00215F"/>
                    </a:solidFill>
                  </a:tcPr>
                </a:tc>
                <a:tc>
                  <a:txBody>
                    <a:bodyPr/>
                    <a:lstStyle/>
                    <a:p>
                      <a:pPr lvl="0">
                        <a:buNone/>
                      </a:pPr>
                      <a:r>
                        <a:rPr lang="es-MX" sz="1000" dirty="0">
                          <a:solidFill>
                            <a:schemeClr val="bg1"/>
                          </a:solidFill>
                          <a:latin typeface="+mj-lt"/>
                        </a:rPr>
                        <a:t>12</a:t>
                      </a:r>
                      <a:endParaRPr lang="es-ES" sz="1000" dirty="0">
                        <a:latin typeface="+mj-lt"/>
                      </a:endParaRPr>
                    </a:p>
                  </a:txBody>
                  <a:tcPr>
                    <a:solidFill>
                      <a:srgbClr val="00215F"/>
                    </a:solidFill>
                  </a:tcPr>
                </a:tc>
                <a:tc>
                  <a:txBody>
                    <a:bodyPr/>
                    <a:lstStyle/>
                    <a:p>
                      <a:r>
                        <a:rPr lang="es-ES" sz="1000" dirty="0">
                          <a:solidFill>
                            <a:schemeClr val="bg1"/>
                          </a:solidFill>
                          <a:latin typeface="+mj-lt"/>
                        </a:rPr>
                        <a:t>13</a:t>
                      </a:r>
                    </a:p>
                  </a:txBody>
                  <a:tcPr>
                    <a:solidFill>
                      <a:srgbClr val="00215F"/>
                    </a:solidFill>
                  </a:tcPr>
                </a:tc>
                <a:tc>
                  <a:txBody>
                    <a:bodyPr/>
                    <a:lstStyle/>
                    <a:p>
                      <a:r>
                        <a:rPr lang="es-MX" sz="1000" dirty="0">
                          <a:solidFill>
                            <a:schemeClr val="bg1"/>
                          </a:solidFill>
                          <a:latin typeface="+mj-lt"/>
                        </a:rPr>
                        <a:t>14</a:t>
                      </a:r>
                    </a:p>
                  </a:txBody>
                  <a:tcPr>
                    <a:solidFill>
                      <a:srgbClr val="00215F"/>
                    </a:solidFill>
                  </a:tcPr>
                </a:tc>
                <a:tc>
                  <a:txBody>
                    <a:bodyPr/>
                    <a:lstStyle/>
                    <a:p>
                      <a:r>
                        <a:rPr lang="es-MX" sz="1000" dirty="0">
                          <a:solidFill>
                            <a:schemeClr val="bg1"/>
                          </a:solidFill>
                          <a:latin typeface="+mj-lt"/>
                        </a:rPr>
                        <a:t>18</a:t>
                      </a:r>
                    </a:p>
                  </a:txBody>
                  <a:tcPr>
                    <a:solidFill>
                      <a:srgbClr val="00215F"/>
                    </a:solidFill>
                  </a:tcPr>
                </a:tc>
                <a:tc>
                  <a:txBody>
                    <a:bodyPr/>
                    <a:lstStyle/>
                    <a:p>
                      <a:r>
                        <a:rPr lang="es-MX" sz="1000" dirty="0">
                          <a:solidFill>
                            <a:schemeClr val="bg1"/>
                          </a:solidFill>
                          <a:latin typeface="+mj-lt"/>
                        </a:rPr>
                        <a:t> 19</a:t>
                      </a:r>
                    </a:p>
                  </a:txBody>
                  <a:tcPr>
                    <a:solidFill>
                      <a:srgbClr val="00215F"/>
                    </a:solidFill>
                  </a:tcPr>
                </a:tc>
                <a:tc>
                  <a:txBody>
                    <a:bodyPr/>
                    <a:lstStyle/>
                    <a:p>
                      <a:r>
                        <a:rPr lang="es-MX" sz="1000" dirty="0">
                          <a:solidFill>
                            <a:schemeClr val="bg1"/>
                          </a:solidFill>
                          <a:latin typeface="+mj-lt"/>
                        </a:rPr>
                        <a:t>20</a:t>
                      </a:r>
                    </a:p>
                  </a:txBody>
                  <a:tcPr>
                    <a:solidFill>
                      <a:srgbClr val="00215F"/>
                    </a:solidFill>
                  </a:tcPr>
                </a:tc>
                <a:extLst>
                  <a:ext uri="{0D108BD9-81ED-4DB2-BD59-A6C34878D82A}">
                    <a16:rowId xmlns:a16="http://schemas.microsoft.com/office/drawing/2014/main" val="1620541003"/>
                  </a:ext>
                </a:extLst>
              </a:tr>
              <a:tr h="643399">
                <a:tc>
                  <a:txBody>
                    <a:bodyPr/>
                    <a:lstStyle/>
                    <a:p>
                      <a:pPr algn="ctr">
                        <a:lnSpc>
                          <a:spcPct val="150000"/>
                        </a:lnSpc>
                      </a:pPr>
                      <a:r>
                        <a:rPr lang="es-MX" sz="1100" b="1" dirty="0">
                          <a:solidFill>
                            <a:srgbClr val="00215F"/>
                          </a:solidFill>
                          <a:latin typeface="Roboto" panose="02000000000000000000" pitchFamily="2" charset="0"/>
                          <a:ea typeface="Roboto" panose="02000000000000000000" pitchFamily="2" charset="0"/>
                        </a:rPr>
                        <a:t>1</a:t>
                      </a:r>
                    </a:p>
                  </a:txBody>
                  <a:tcPr anchor="ctr">
                    <a:solidFill>
                      <a:schemeClr val="accent1">
                        <a:lumMod val="20000"/>
                        <a:lumOff val="80000"/>
                      </a:schemeClr>
                    </a:solidFill>
                  </a:tcPr>
                </a:tc>
                <a:tc>
                  <a:txBody>
                    <a:bodyPr/>
                    <a:lstStyle/>
                    <a:p>
                      <a:pPr algn="l">
                        <a:lnSpc>
                          <a:spcPct val="150000"/>
                        </a:lnSpc>
                      </a:pPr>
                      <a:r>
                        <a:rPr lang="es-MX" sz="1200" b="0" dirty="0">
                          <a:solidFill>
                            <a:srgbClr val="00215F"/>
                          </a:solidFill>
                          <a:latin typeface="Roboto" panose="02000000000000000000" pitchFamily="2" charset="0"/>
                          <a:ea typeface="Roboto" panose="02000000000000000000" pitchFamily="2" charset="0"/>
                        </a:rPr>
                        <a:t>Se enviará convocatoria a los usuarios con perfil de Administrador de correspondencia dentro del SGDI.</a:t>
                      </a:r>
                    </a:p>
                  </a:txBody>
                  <a:tcPr anchor="ctr">
                    <a:solidFill>
                      <a:schemeClr val="accent1">
                        <a:lumMod val="20000"/>
                        <a:lumOff val="80000"/>
                      </a:schemeClr>
                    </a:solidFill>
                  </a:tcPr>
                </a:tc>
                <a:tc>
                  <a:txBody>
                    <a:bodyPr/>
                    <a:lstStyle/>
                    <a:p>
                      <a:pPr algn="l">
                        <a:lnSpc>
                          <a:spcPct val="150000"/>
                        </a:lnSpc>
                      </a:pPr>
                      <a:r>
                        <a:rPr lang="es-MX" sz="1200" b="0" dirty="0">
                          <a:solidFill>
                            <a:srgbClr val="00215F"/>
                          </a:solidFill>
                          <a:latin typeface="Roboto" panose="02000000000000000000" pitchFamily="2" charset="0"/>
                          <a:ea typeface="Roboto" panose="02000000000000000000" pitchFamily="2" charset="0"/>
                        </a:rPr>
                        <a:t>CDAACL</a:t>
                      </a:r>
                    </a:p>
                  </a:txBody>
                  <a:tcPr anchor="ctr">
                    <a:solidFill>
                      <a:schemeClr val="accent1">
                        <a:lumMod val="20000"/>
                        <a:lumOff val="80000"/>
                      </a:schemeClr>
                    </a:solidFill>
                  </a:tcPr>
                </a:tc>
                <a:tc>
                  <a:txBody>
                    <a:bodyPr/>
                    <a:lstStyle/>
                    <a:p>
                      <a:endParaRPr lang="es-MX" sz="1600" dirty="0">
                        <a:solidFill>
                          <a:srgbClr val="2D0557"/>
                        </a:solidFill>
                        <a:highlight>
                          <a:srgbClr val="808080"/>
                        </a:highlight>
                        <a:latin typeface="+mj-lt"/>
                      </a:endParaRPr>
                    </a:p>
                  </a:txBody>
                  <a:tcPr>
                    <a:solidFill>
                      <a:schemeClr val="accent2">
                        <a:lumMod val="75000"/>
                      </a:schemeClr>
                    </a:solidFill>
                  </a:tcPr>
                </a:tc>
                <a:tc>
                  <a:txBody>
                    <a:bodyPr/>
                    <a:lstStyle/>
                    <a:p>
                      <a:endParaRPr lang="es-MX" sz="1600" dirty="0">
                        <a:solidFill>
                          <a:srgbClr val="2D0557"/>
                        </a:solidFill>
                        <a:highlight>
                          <a:srgbClr val="808080"/>
                        </a:highlight>
                        <a:latin typeface="+mj-lt"/>
                      </a:endParaRPr>
                    </a:p>
                  </a:txBody>
                  <a:tcPr>
                    <a:solidFill>
                      <a:schemeClr val="accent1">
                        <a:lumMod val="20000"/>
                        <a:lumOff val="80000"/>
                      </a:schemeClr>
                    </a:solidFill>
                  </a:tcPr>
                </a:tc>
                <a:tc>
                  <a:txBody>
                    <a:bodyPr/>
                    <a:lstStyle/>
                    <a:p>
                      <a:pPr lvl="0">
                        <a:buNone/>
                      </a:pPr>
                      <a:endParaRPr lang="es-MX" sz="1600" kern="1200" dirty="0">
                        <a:solidFill>
                          <a:srgbClr val="2D0557"/>
                        </a:solidFill>
                        <a:highlight>
                          <a:srgbClr val="808080"/>
                        </a:highlight>
                        <a:latin typeface="+mj-lt"/>
                        <a:ea typeface="+mn-ea"/>
                        <a:cs typeface="+mn-cs"/>
                      </a:endParaRPr>
                    </a:p>
                  </a:txBody>
                  <a:tcPr>
                    <a:solidFill>
                      <a:schemeClr val="accent1">
                        <a:lumMod val="20000"/>
                        <a:lumOff val="80000"/>
                      </a:schemeClr>
                    </a:solidFill>
                  </a:tcPr>
                </a:tc>
                <a:tc>
                  <a:txBody>
                    <a:bodyPr/>
                    <a:lstStyle/>
                    <a:p>
                      <a:pPr lvl="0">
                        <a:buNone/>
                      </a:pPr>
                      <a:endParaRPr lang="es-MX" sz="1600" dirty="0">
                        <a:solidFill>
                          <a:srgbClr val="2D0557"/>
                        </a:solidFill>
                        <a:highlight>
                          <a:srgbClr val="808080"/>
                        </a:highlight>
                        <a:latin typeface="+mj-lt"/>
                      </a:endParaRPr>
                    </a:p>
                  </a:txBody>
                  <a:tcPr>
                    <a:solidFill>
                      <a:schemeClr val="accent1">
                        <a:lumMod val="20000"/>
                        <a:lumOff val="80000"/>
                      </a:schemeClr>
                    </a:solidFill>
                  </a:tcPr>
                </a:tc>
                <a:tc>
                  <a:txBody>
                    <a:bodyPr/>
                    <a:lstStyle/>
                    <a:p>
                      <a:pPr lvl="0" defTabSz="914400">
                        <a:buNone/>
                        <a:tabLst/>
                        <a:defRPr/>
                      </a:pPr>
                      <a:endParaRPr kumimoji="0" lang="es-MX" sz="1600" dirty="0">
                        <a:solidFill>
                          <a:srgbClr val="2D0557"/>
                        </a:solidFill>
                        <a:latin typeface="+mj-lt"/>
                      </a:endParaRPr>
                    </a:p>
                  </a:txBody>
                  <a:tcPr>
                    <a:solidFill>
                      <a:schemeClr val="accent1">
                        <a:lumMod val="20000"/>
                        <a:lumOff val="80000"/>
                      </a:schemeClr>
                    </a:solidFill>
                  </a:tcPr>
                </a:tc>
                <a:tc>
                  <a:txBody>
                    <a:bodyPr/>
                    <a:lstStyle/>
                    <a:p>
                      <a:pPr lvl="0" defTabSz="914400">
                        <a:buNone/>
                        <a:tabLst/>
                        <a:defRPr/>
                      </a:pPr>
                      <a:endParaRPr kumimoji="0" lang="es-MX" sz="1600" dirty="0">
                        <a:solidFill>
                          <a:srgbClr val="2D0557"/>
                        </a:solidFill>
                        <a:highlight>
                          <a:srgbClr val="808080"/>
                        </a:highlight>
                        <a:latin typeface="+mj-lt"/>
                      </a:endParaRPr>
                    </a:p>
                  </a:txBody>
                  <a:tcPr>
                    <a:solidFill>
                      <a:schemeClr val="accent1">
                        <a:lumMod val="20000"/>
                        <a:lumOff val="80000"/>
                      </a:schemeClr>
                    </a:solidFill>
                  </a:tcPr>
                </a:tc>
                <a:tc>
                  <a:txBody>
                    <a:bodyPr/>
                    <a:lstStyle/>
                    <a:p>
                      <a:pPr lvl="0">
                        <a:buNone/>
                      </a:pPr>
                      <a:endParaRPr lang="es-MX" sz="1600" dirty="0">
                        <a:solidFill>
                          <a:srgbClr val="2D0557"/>
                        </a:solidFill>
                        <a:latin typeface="+mj-lt"/>
                      </a:endParaRPr>
                    </a:p>
                  </a:txBody>
                  <a:tcPr>
                    <a:solidFill>
                      <a:schemeClr val="accent1">
                        <a:lumMod val="20000"/>
                        <a:lumOff val="80000"/>
                      </a:schemeClr>
                    </a:solidFill>
                  </a:tcPr>
                </a:tc>
                <a:tc>
                  <a:txBody>
                    <a:bodyPr/>
                    <a:lstStyle/>
                    <a:p>
                      <a:pPr lvl="0">
                        <a:buNone/>
                      </a:pPr>
                      <a:endParaRPr lang="es-MX" sz="1600" kern="1200" dirty="0">
                        <a:solidFill>
                          <a:srgbClr val="2D0557"/>
                        </a:solidFill>
                        <a:highlight>
                          <a:srgbClr val="808080"/>
                        </a:highlight>
                        <a:latin typeface="+mj-lt"/>
                        <a:ea typeface="+mn-ea"/>
                        <a:cs typeface="+mn-cs"/>
                      </a:endParaRPr>
                    </a:p>
                  </a:txBody>
                  <a:tcPr>
                    <a:solidFill>
                      <a:schemeClr val="accent1">
                        <a:lumMod val="20000"/>
                        <a:lumOff val="80000"/>
                      </a:schemeClr>
                    </a:solidFill>
                  </a:tcPr>
                </a:tc>
                <a:tc>
                  <a:txBody>
                    <a:bodyPr/>
                    <a:lstStyle/>
                    <a:p>
                      <a:pPr lvl="0">
                        <a:buNone/>
                      </a:pPr>
                      <a:endParaRPr lang="es-MX" sz="1600" dirty="0">
                        <a:solidFill>
                          <a:srgbClr val="2D0557"/>
                        </a:solidFill>
                        <a:highlight>
                          <a:srgbClr val="808080"/>
                        </a:highlight>
                        <a:latin typeface="+mj-lt"/>
                      </a:endParaRPr>
                    </a:p>
                  </a:txBody>
                  <a:tcPr>
                    <a:solidFill>
                      <a:schemeClr val="accent1">
                        <a:lumMod val="20000"/>
                        <a:lumOff val="80000"/>
                      </a:schemeClr>
                    </a:solidFill>
                  </a:tcPr>
                </a:tc>
                <a:extLst>
                  <a:ext uri="{0D108BD9-81ED-4DB2-BD59-A6C34878D82A}">
                    <a16:rowId xmlns:a16="http://schemas.microsoft.com/office/drawing/2014/main" val="1479224973"/>
                  </a:ext>
                </a:extLst>
              </a:tr>
              <a:tr h="602559">
                <a:tc>
                  <a:txBody>
                    <a:bodyPr/>
                    <a:lstStyle/>
                    <a:p>
                      <a:pPr algn="ctr">
                        <a:lnSpc>
                          <a:spcPct val="150000"/>
                        </a:lnSpc>
                      </a:pPr>
                      <a:r>
                        <a:rPr lang="es-MX" sz="1100" b="1" dirty="0">
                          <a:solidFill>
                            <a:srgbClr val="00215F"/>
                          </a:solidFill>
                          <a:latin typeface="Roboto" panose="02000000000000000000" pitchFamily="2" charset="0"/>
                          <a:ea typeface="Roboto" panose="02000000000000000000" pitchFamily="2" charset="0"/>
                        </a:rPr>
                        <a:t>3</a:t>
                      </a:r>
                    </a:p>
                  </a:txBody>
                  <a:tcPr anchor="ctr">
                    <a:solidFill>
                      <a:schemeClr val="tx2">
                        <a:lumMod val="20000"/>
                        <a:lumOff val="80000"/>
                      </a:schemeClr>
                    </a:solidFill>
                  </a:tcPr>
                </a:tc>
                <a:tc>
                  <a:txBody>
                    <a:bodyPr/>
                    <a:lstStyle/>
                    <a:p>
                      <a:pPr algn="l">
                        <a:lnSpc>
                          <a:spcPct val="150000"/>
                        </a:lnSpc>
                      </a:pPr>
                      <a:r>
                        <a:rPr lang="es-MX" sz="1200" b="0" dirty="0">
                          <a:solidFill>
                            <a:srgbClr val="00215F"/>
                          </a:solidFill>
                          <a:latin typeface="Roboto" panose="02000000000000000000" pitchFamily="2" charset="0"/>
                          <a:ea typeface="Roboto" panose="02000000000000000000" pitchFamily="2" charset="0"/>
                        </a:rPr>
                        <a:t>Alta de los perfiles Administración en ambiente de capacitación.</a:t>
                      </a:r>
                    </a:p>
                  </a:txBody>
                  <a:tcPr anchor="ctr">
                    <a:solidFill>
                      <a:schemeClr val="tx2">
                        <a:lumMod val="20000"/>
                        <a:lumOff val="80000"/>
                      </a:schemeClr>
                    </a:solidFill>
                  </a:tcPr>
                </a:tc>
                <a:tc>
                  <a:txBody>
                    <a:bodyPr/>
                    <a:lstStyle/>
                    <a:p>
                      <a:pPr algn="l">
                        <a:lnSpc>
                          <a:spcPct val="150000"/>
                        </a:lnSpc>
                      </a:pPr>
                      <a:r>
                        <a:rPr lang="es-MX" sz="1200" b="0" kern="1200" dirty="0">
                          <a:solidFill>
                            <a:srgbClr val="00215F"/>
                          </a:solidFill>
                          <a:latin typeface="Roboto" panose="02000000000000000000" pitchFamily="2" charset="0"/>
                          <a:ea typeface="Roboto" panose="02000000000000000000" pitchFamily="2" charset="0"/>
                          <a:cs typeface="+mn-cs"/>
                        </a:rPr>
                        <a:t>CDAACL</a:t>
                      </a:r>
                    </a:p>
                  </a:txBody>
                  <a:tcPr anchor="ct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accent4"/>
                    </a:solidFill>
                  </a:tcPr>
                </a:tc>
                <a:tc>
                  <a:txBody>
                    <a:bodyPr/>
                    <a:lstStyle/>
                    <a:p>
                      <a:endParaRPr lang="es-MX" sz="1600" dirty="0">
                        <a:solidFill>
                          <a:srgbClr val="2D0557"/>
                        </a:solidFill>
                        <a:latin typeface="+mj-lt"/>
                      </a:endParaRPr>
                    </a:p>
                  </a:txBody>
                  <a:tcPr>
                    <a:solidFill>
                      <a:schemeClr val="accent4"/>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pPr lvl="0">
                        <a:buNone/>
                      </a:pPr>
                      <a:endParaRPr lang="es-MX" sz="1600" dirty="0">
                        <a:solidFill>
                          <a:srgbClr val="2D0557"/>
                        </a:solidFill>
                        <a:latin typeface="+mj-lt"/>
                      </a:endParaRPr>
                    </a:p>
                  </a:txBody>
                  <a:tcPr>
                    <a:solidFill>
                      <a:schemeClr val="tx2">
                        <a:lumMod val="20000"/>
                        <a:lumOff val="80000"/>
                      </a:schemeClr>
                    </a:solidFill>
                  </a:tcPr>
                </a:tc>
                <a:tc>
                  <a:txBody>
                    <a:bodyPr/>
                    <a:lstStyle/>
                    <a:p>
                      <a:pPr lvl="0">
                        <a:buNone/>
                      </a:pPr>
                      <a:endParaRPr lang="es-MX" sz="1600" dirty="0">
                        <a:solidFill>
                          <a:srgbClr val="2D0557"/>
                        </a:solidFill>
                        <a:latin typeface="+mj-lt"/>
                      </a:endParaRPr>
                    </a:p>
                  </a:txBody>
                  <a:tcPr>
                    <a:solidFill>
                      <a:schemeClr val="tx2">
                        <a:lumMod val="20000"/>
                        <a:lumOff val="80000"/>
                      </a:schemeClr>
                    </a:solidFill>
                  </a:tcPr>
                </a:tc>
                <a:tc>
                  <a:txBody>
                    <a:bodyPr/>
                    <a:lstStyle/>
                    <a:p>
                      <a:pPr lvl="0">
                        <a:buNone/>
                      </a:pPr>
                      <a:endParaRPr lang="es-MX" sz="1600" dirty="0">
                        <a:solidFill>
                          <a:srgbClr val="2D0557"/>
                        </a:solidFill>
                        <a:latin typeface="+mj-lt"/>
                      </a:endParaRPr>
                    </a:p>
                  </a:txBody>
                  <a:tcPr>
                    <a:solidFill>
                      <a:schemeClr val="tx2">
                        <a:lumMod val="20000"/>
                        <a:lumOff val="80000"/>
                      </a:schemeClr>
                    </a:solidFill>
                  </a:tcPr>
                </a:tc>
                <a:tc>
                  <a:txBody>
                    <a:bodyPr/>
                    <a:lstStyle/>
                    <a:p>
                      <a:pPr lvl="0">
                        <a:buNone/>
                      </a:pPr>
                      <a:endParaRPr lang="es-MX" sz="1600" dirty="0">
                        <a:solidFill>
                          <a:srgbClr val="2D0557"/>
                        </a:solidFill>
                        <a:latin typeface="+mj-lt"/>
                      </a:endParaRPr>
                    </a:p>
                  </a:txBody>
                  <a:tcPr>
                    <a:solidFill>
                      <a:schemeClr val="tx2">
                        <a:lumMod val="20000"/>
                        <a:lumOff val="80000"/>
                      </a:schemeClr>
                    </a:solidFill>
                  </a:tcPr>
                </a:tc>
                <a:tc>
                  <a:txBody>
                    <a:bodyPr/>
                    <a:lstStyle/>
                    <a:p>
                      <a:pPr lvl="0" defTabSz="914400">
                        <a:buNone/>
                      </a:pPr>
                      <a:endParaRPr lang="es-MX" sz="1600" dirty="0">
                        <a:solidFill>
                          <a:srgbClr val="2D0557"/>
                        </a:solidFill>
                        <a:latin typeface="+mj-lt"/>
                      </a:endParaRPr>
                    </a:p>
                  </a:txBody>
                  <a:tcPr>
                    <a:solidFill>
                      <a:schemeClr val="tx2">
                        <a:lumMod val="20000"/>
                        <a:lumOff val="80000"/>
                      </a:schemeClr>
                    </a:solidFill>
                  </a:tcPr>
                </a:tc>
                <a:extLst>
                  <a:ext uri="{0D108BD9-81ED-4DB2-BD59-A6C34878D82A}">
                    <a16:rowId xmlns:a16="http://schemas.microsoft.com/office/drawing/2014/main" val="457730718"/>
                  </a:ext>
                </a:extLst>
              </a:tr>
              <a:tr h="492911">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s-MX" sz="1100" b="1" dirty="0">
                          <a:solidFill>
                            <a:srgbClr val="00215F"/>
                          </a:solidFill>
                          <a:latin typeface="Roboto" panose="02000000000000000000" pitchFamily="2" charset="0"/>
                          <a:ea typeface="Roboto" panose="02000000000000000000" pitchFamily="2" charset="0"/>
                        </a:rPr>
                        <a:t>4</a:t>
                      </a:r>
                    </a:p>
                  </a:txBody>
                  <a:tcPr anchor="ctr">
                    <a:solidFill>
                      <a:schemeClr val="accent1">
                        <a:lumMod val="20000"/>
                        <a:lumOff val="80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s-MX" sz="1200" b="0" dirty="0">
                          <a:solidFill>
                            <a:srgbClr val="00215F"/>
                          </a:solidFill>
                          <a:latin typeface="Roboto" panose="02000000000000000000" pitchFamily="2" charset="0"/>
                          <a:ea typeface="Roboto" panose="02000000000000000000" pitchFamily="2" charset="0"/>
                        </a:rPr>
                        <a:t>Pruebas de funcionalidad ambiente de capacitación.</a:t>
                      </a:r>
                    </a:p>
                  </a:txBody>
                  <a:tcPr anchor="ctr">
                    <a:solidFill>
                      <a:schemeClr val="accent1">
                        <a:lumMod val="20000"/>
                        <a:lumOff val="80000"/>
                      </a:schemeClr>
                    </a:solidFill>
                  </a:tcPr>
                </a:tc>
                <a:tc>
                  <a:txBody>
                    <a:bodyPr/>
                    <a:lstStyle/>
                    <a:p>
                      <a:pPr algn="l">
                        <a:lnSpc>
                          <a:spcPct val="150000"/>
                        </a:lnSpc>
                      </a:pPr>
                      <a:r>
                        <a:rPr lang="es-MX" sz="1200" b="0" dirty="0">
                          <a:solidFill>
                            <a:srgbClr val="00215F"/>
                          </a:solidFill>
                          <a:latin typeface="Roboto" panose="02000000000000000000" pitchFamily="2" charset="0"/>
                          <a:ea typeface="Roboto" panose="02000000000000000000" pitchFamily="2" charset="0"/>
                        </a:rPr>
                        <a:t>CDAACL</a:t>
                      </a:r>
                    </a:p>
                  </a:txBody>
                  <a:tcPr anchor="ctr">
                    <a:solidFill>
                      <a:schemeClr val="accent1">
                        <a:lumMod val="20000"/>
                        <a:lumOff val="80000"/>
                      </a:schemeClr>
                    </a:solidFill>
                  </a:tcPr>
                </a:tc>
                <a:tc>
                  <a:txBody>
                    <a:bodyPr/>
                    <a:lstStyle/>
                    <a:p>
                      <a:endParaRPr lang="es-MX" sz="1600" dirty="0">
                        <a:solidFill>
                          <a:srgbClr val="2D0557"/>
                        </a:solidFill>
                        <a:latin typeface="+mj-lt"/>
                      </a:endParaRPr>
                    </a:p>
                  </a:txBody>
                  <a:tcPr>
                    <a:solidFill>
                      <a:schemeClr val="accent1">
                        <a:lumMod val="20000"/>
                        <a:lumOff val="80000"/>
                      </a:schemeClr>
                    </a:solidFill>
                  </a:tcPr>
                </a:tc>
                <a:tc>
                  <a:txBody>
                    <a:bodyPr/>
                    <a:lstStyle/>
                    <a:p>
                      <a:endParaRPr lang="es-MX" sz="1600" dirty="0">
                        <a:solidFill>
                          <a:srgbClr val="2D0557"/>
                        </a:solidFill>
                        <a:latin typeface="+mj-lt"/>
                      </a:endParaRPr>
                    </a:p>
                  </a:txBody>
                  <a:tcPr>
                    <a:solidFill>
                      <a:schemeClr val="accent6"/>
                    </a:solidFill>
                  </a:tcPr>
                </a:tc>
                <a:tc>
                  <a:txBody>
                    <a:bodyPr/>
                    <a:lstStyle/>
                    <a:p>
                      <a:endParaRPr lang="es-MX" sz="1600" dirty="0">
                        <a:solidFill>
                          <a:srgbClr val="2D0557"/>
                        </a:solidFill>
                        <a:latin typeface="+mj-lt"/>
                      </a:endParaRPr>
                    </a:p>
                  </a:txBody>
                  <a:tcPr>
                    <a:solidFill>
                      <a:schemeClr val="accent6"/>
                    </a:solidFill>
                  </a:tcPr>
                </a:tc>
                <a:tc>
                  <a:txBody>
                    <a:bodyPr/>
                    <a:lstStyle/>
                    <a:p>
                      <a:endParaRPr lang="es-MX" sz="1600" dirty="0">
                        <a:solidFill>
                          <a:srgbClr val="2D0557"/>
                        </a:solidFill>
                        <a:latin typeface="+mj-lt"/>
                      </a:endParaRPr>
                    </a:p>
                  </a:txBody>
                  <a:tcPr>
                    <a:solidFill>
                      <a:schemeClr val="accent1">
                        <a:lumMod val="20000"/>
                        <a:lumOff val="80000"/>
                      </a:schemeClr>
                    </a:solidFill>
                  </a:tcPr>
                </a:tc>
                <a:tc>
                  <a:txBody>
                    <a:bodyPr/>
                    <a:lstStyle/>
                    <a:p>
                      <a:endParaRPr lang="es-MX" sz="1600" dirty="0">
                        <a:solidFill>
                          <a:srgbClr val="2D0557"/>
                        </a:solidFill>
                        <a:latin typeface="+mj-lt"/>
                      </a:endParaRPr>
                    </a:p>
                  </a:txBody>
                  <a:tcPr>
                    <a:solidFill>
                      <a:schemeClr val="accent1">
                        <a:lumMod val="20000"/>
                        <a:lumOff val="80000"/>
                      </a:schemeClr>
                    </a:solidFill>
                  </a:tcPr>
                </a:tc>
                <a:tc>
                  <a:txBody>
                    <a:bodyPr/>
                    <a:lstStyle/>
                    <a:p>
                      <a:endParaRPr lang="es-MX" sz="1600" dirty="0">
                        <a:solidFill>
                          <a:srgbClr val="2D0557"/>
                        </a:solidFill>
                        <a:latin typeface="+mj-lt"/>
                      </a:endParaRPr>
                    </a:p>
                  </a:txBody>
                  <a:tcPr>
                    <a:solidFill>
                      <a:schemeClr val="accent1">
                        <a:lumMod val="20000"/>
                        <a:lumOff val="80000"/>
                      </a:schemeClr>
                    </a:solidFill>
                  </a:tcPr>
                </a:tc>
                <a:tc>
                  <a:txBody>
                    <a:bodyPr/>
                    <a:lstStyle/>
                    <a:p>
                      <a:endParaRPr lang="es-MX" sz="1600" dirty="0">
                        <a:solidFill>
                          <a:srgbClr val="2D0557"/>
                        </a:solidFill>
                        <a:latin typeface="+mj-lt"/>
                      </a:endParaRPr>
                    </a:p>
                  </a:txBody>
                  <a:tcPr>
                    <a:solidFill>
                      <a:schemeClr val="accent1">
                        <a:lumMod val="20000"/>
                        <a:lumOff val="80000"/>
                      </a:schemeClr>
                    </a:solidFill>
                  </a:tcPr>
                </a:tc>
                <a:tc>
                  <a:txBody>
                    <a:bodyPr/>
                    <a:lstStyle/>
                    <a:p>
                      <a:pPr lvl="0">
                        <a:buNone/>
                      </a:pPr>
                      <a:endParaRPr lang="es-MX" sz="1600" dirty="0">
                        <a:solidFill>
                          <a:srgbClr val="2D0557"/>
                        </a:solidFill>
                        <a:latin typeface="+mj-lt"/>
                      </a:endParaRPr>
                    </a:p>
                  </a:txBody>
                  <a:tcPr>
                    <a:solidFill>
                      <a:schemeClr val="accent1">
                        <a:lumMod val="20000"/>
                        <a:lumOff val="80000"/>
                      </a:schemeClr>
                    </a:solidFill>
                  </a:tcPr>
                </a:tc>
                <a:tc>
                  <a:txBody>
                    <a:bodyPr/>
                    <a:lstStyle/>
                    <a:p>
                      <a:pPr lvl="0">
                        <a:buNone/>
                      </a:pPr>
                      <a:endParaRPr lang="es-MX" sz="1600" dirty="0">
                        <a:solidFill>
                          <a:srgbClr val="2D0557"/>
                        </a:solidFill>
                        <a:latin typeface="+mj-lt"/>
                      </a:endParaRPr>
                    </a:p>
                  </a:txBody>
                  <a:tcPr>
                    <a:solidFill>
                      <a:schemeClr val="accent1">
                        <a:lumMod val="20000"/>
                        <a:lumOff val="80000"/>
                      </a:schemeClr>
                    </a:solidFill>
                  </a:tcPr>
                </a:tc>
                <a:extLst>
                  <a:ext uri="{0D108BD9-81ED-4DB2-BD59-A6C34878D82A}">
                    <a16:rowId xmlns:a16="http://schemas.microsoft.com/office/drawing/2014/main" val="455045790"/>
                  </a:ext>
                </a:extLst>
              </a:tr>
              <a:tr h="602559">
                <a:tc>
                  <a:txBody>
                    <a:bodyPr/>
                    <a:lstStyle/>
                    <a:p>
                      <a:pPr algn="ctr">
                        <a:lnSpc>
                          <a:spcPct val="150000"/>
                        </a:lnSpc>
                      </a:pPr>
                      <a:r>
                        <a:rPr lang="es-MX" sz="1100" b="1" dirty="0">
                          <a:solidFill>
                            <a:srgbClr val="00215F"/>
                          </a:solidFill>
                          <a:latin typeface="Roboto" panose="02000000000000000000" pitchFamily="2" charset="0"/>
                          <a:ea typeface="Roboto" panose="02000000000000000000" pitchFamily="2" charset="0"/>
                        </a:rPr>
                        <a:t>5</a:t>
                      </a:r>
                    </a:p>
                  </a:txBody>
                  <a:tcPr anchor="ctr">
                    <a:solidFill>
                      <a:schemeClr val="tx2">
                        <a:lumMod val="20000"/>
                        <a:lumOff val="80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s-MX" sz="1200" b="0" kern="1200" dirty="0">
                          <a:solidFill>
                            <a:srgbClr val="00215F"/>
                          </a:solidFill>
                          <a:latin typeface="Roboto" panose="02000000000000000000" pitchFamily="2" charset="0"/>
                          <a:ea typeface="Roboto" panose="02000000000000000000" pitchFamily="2" charset="0"/>
                          <a:cs typeface="+mn-cs"/>
                        </a:rPr>
                        <a:t>Capacitación para el </a:t>
                      </a:r>
                      <a:r>
                        <a:rPr lang="es-MX" sz="1200" b="0" u="sng" kern="1200" dirty="0">
                          <a:solidFill>
                            <a:srgbClr val="00215F"/>
                          </a:solidFill>
                          <a:latin typeface="Roboto" panose="02000000000000000000" pitchFamily="2" charset="0"/>
                          <a:ea typeface="Roboto" panose="02000000000000000000" pitchFamily="2" charset="0"/>
                          <a:cs typeface="+mn-cs"/>
                        </a:rPr>
                        <a:t>uso del módulo de AT</a:t>
                      </a:r>
                      <a:r>
                        <a:rPr lang="es-MX" sz="1200" b="0" u="none" kern="1200" dirty="0">
                          <a:solidFill>
                            <a:srgbClr val="00215F"/>
                          </a:solidFill>
                          <a:latin typeface="Roboto" panose="02000000000000000000" pitchFamily="2" charset="0"/>
                          <a:ea typeface="Roboto" panose="02000000000000000000" pitchFamily="2" charset="0"/>
                          <a:cs typeface="+mn-cs"/>
                        </a:rPr>
                        <a:t> </a:t>
                      </a:r>
                      <a:r>
                        <a:rPr lang="es-MX" sz="1200" b="0" kern="1200" dirty="0">
                          <a:solidFill>
                            <a:srgbClr val="00215F"/>
                          </a:solidFill>
                          <a:latin typeface="Roboto" panose="02000000000000000000" pitchFamily="2" charset="0"/>
                          <a:ea typeface="Roboto" panose="02000000000000000000" pitchFamily="2" charset="0"/>
                          <a:cs typeface="+mn-cs"/>
                        </a:rPr>
                        <a:t>del SGDI a los RAT y apoyos de RAT por áreas (3 sesiones)</a:t>
                      </a:r>
                    </a:p>
                  </a:txBody>
                  <a:tcPr anchor="ctr">
                    <a:solidFill>
                      <a:schemeClr val="tx2">
                        <a:lumMod val="20000"/>
                        <a:lumOff val="80000"/>
                      </a:schemeClr>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s-MX" sz="1200" b="0" kern="1200" dirty="0">
                          <a:solidFill>
                            <a:srgbClr val="00215F"/>
                          </a:solidFill>
                          <a:latin typeface="Roboto" panose="02000000000000000000" pitchFamily="2" charset="0"/>
                          <a:ea typeface="Roboto" panose="02000000000000000000" pitchFamily="2" charset="0"/>
                          <a:cs typeface="+mn-cs"/>
                        </a:rPr>
                        <a:t>CDAACL</a:t>
                      </a:r>
                    </a:p>
                    <a:p>
                      <a:pPr algn="l">
                        <a:lnSpc>
                          <a:spcPct val="150000"/>
                        </a:lnSpc>
                      </a:pPr>
                      <a:r>
                        <a:rPr lang="es-MX" sz="1200" b="0" dirty="0">
                          <a:solidFill>
                            <a:srgbClr val="00215F"/>
                          </a:solidFill>
                          <a:latin typeface="Roboto" panose="02000000000000000000" pitchFamily="2" charset="0"/>
                          <a:ea typeface="Roboto" panose="02000000000000000000" pitchFamily="2" charset="0"/>
                        </a:rPr>
                        <a:t>/Áreas</a:t>
                      </a:r>
                    </a:p>
                  </a:txBody>
                  <a:tcPr anchor="ct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accent1">
                        <a:lumMod val="75000"/>
                      </a:schemeClr>
                    </a:solidFill>
                  </a:tcPr>
                </a:tc>
                <a:tc>
                  <a:txBody>
                    <a:bodyPr/>
                    <a:lstStyle/>
                    <a:p>
                      <a:endParaRPr lang="es-MX" sz="1600" dirty="0">
                        <a:solidFill>
                          <a:srgbClr val="2D0557"/>
                        </a:solidFill>
                        <a:latin typeface="+mj-lt"/>
                      </a:endParaRPr>
                    </a:p>
                  </a:txBody>
                  <a:tcPr>
                    <a:solidFill>
                      <a:schemeClr val="accent1">
                        <a:lumMod val="75000"/>
                      </a:schemeClr>
                    </a:solidFill>
                  </a:tcPr>
                </a:tc>
                <a:tc>
                  <a:txBody>
                    <a:bodyPr/>
                    <a:lstStyle/>
                    <a:p>
                      <a:endParaRPr lang="es-MX" sz="1600" dirty="0">
                        <a:solidFill>
                          <a:srgbClr val="2D0557"/>
                        </a:solidFill>
                        <a:latin typeface="+mj-lt"/>
                      </a:endParaRPr>
                    </a:p>
                  </a:txBody>
                  <a:tcPr>
                    <a:solidFill>
                      <a:schemeClr val="accent1">
                        <a:lumMod val="75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tc>
                  <a:txBody>
                    <a:bodyPr/>
                    <a:lstStyle/>
                    <a:p>
                      <a:endParaRPr lang="es-MX" sz="1600" dirty="0">
                        <a:solidFill>
                          <a:srgbClr val="2D0557"/>
                        </a:solidFill>
                        <a:latin typeface="+mj-lt"/>
                      </a:endParaRPr>
                    </a:p>
                  </a:txBody>
                  <a:tcPr>
                    <a:solidFill>
                      <a:schemeClr val="tx2">
                        <a:lumMod val="20000"/>
                        <a:lumOff val="80000"/>
                      </a:schemeClr>
                    </a:solidFill>
                  </a:tcPr>
                </a:tc>
                <a:extLst>
                  <a:ext uri="{0D108BD9-81ED-4DB2-BD59-A6C34878D82A}">
                    <a16:rowId xmlns:a16="http://schemas.microsoft.com/office/drawing/2014/main" val="1452081860"/>
                  </a:ext>
                </a:extLst>
              </a:tr>
            </a:tbl>
          </a:graphicData>
        </a:graphic>
      </p:graphicFrame>
      <p:sp>
        <p:nvSpPr>
          <p:cNvPr id="13" name="CuadroTexto 12">
            <a:extLst>
              <a:ext uri="{FF2B5EF4-FFF2-40B4-BE49-F238E27FC236}">
                <a16:creationId xmlns:a16="http://schemas.microsoft.com/office/drawing/2014/main" id="{68B07396-95E4-83CC-6C49-EA070B015360}"/>
              </a:ext>
            </a:extLst>
          </p:cNvPr>
          <p:cNvSpPr txBox="1"/>
          <p:nvPr/>
        </p:nvSpPr>
        <p:spPr>
          <a:xfrm>
            <a:off x="1246242" y="300833"/>
            <a:ext cx="9972366" cy="369332"/>
          </a:xfrm>
          <a:prstGeom prst="rect">
            <a:avLst/>
          </a:prstGeom>
          <a:noFill/>
        </p:spPr>
        <p:txBody>
          <a:bodyPr wrap="square" rtlCol="0">
            <a:spAutoFit/>
          </a:bodyPr>
          <a:lstStyle/>
          <a:p>
            <a:r>
              <a:rPr lang="es-MX" b="1" dirty="0">
                <a:solidFill>
                  <a:srgbClr val="00215F"/>
                </a:solidFill>
                <a:latin typeface="Roboto" panose="02000000000000000000" pitchFamily="2" charset="0"/>
                <a:ea typeface="Roboto" panose="02000000000000000000" pitchFamily="2" charset="0"/>
                <a:cs typeface="Roboto" panose="02000000000000000000" pitchFamily="2" charset="0"/>
              </a:rPr>
              <a:t>Programación de actividades para la implementación del Módulo de Archivo de Trámite SGDI</a:t>
            </a:r>
          </a:p>
        </p:txBody>
      </p:sp>
      <p:cxnSp>
        <p:nvCxnSpPr>
          <p:cNvPr id="3" name="Conector recto de flecha 2">
            <a:extLst>
              <a:ext uri="{FF2B5EF4-FFF2-40B4-BE49-F238E27FC236}">
                <a16:creationId xmlns:a16="http://schemas.microsoft.com/office/drawing/2014/main" id="{4A9D82FD-AA10-71A3-87FD-3D441DFB3836}"/>
              </a:ext>
            </a:extLst>
          </p:cNvPr>
          <p:cNvCxnSpPr>
            <a:cxnSpLocks/>
          </p:cNvCxnSpPr>
          <p:nvPr/>
        </p:nvCxnSpPr>
        <p:spPr>
          <a:xfrm>
            <a:off x="1246242" y="843225"/>
            <a:ext cx="10296216"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47998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68129C71-C903-FC04-BBBE-01309173F663}"/>
              </a:ext>
            </a:extLst>
          </p:cNvPr>
          <p:cNvPicPr>
            <a:picLocks noChangeAspect="1"/>
          </p:cNvPicPr>
          <p:nvPr/>
        </p:nvPicPr>
        <p:blipFill>
          <a:blip r:embed="rId3"/>
          <a:stretch>
            <a:fillRect/>
          </a:stretch>
        </p:blipFill>
        <p:spPr>
          <a:xfrm>
            <a:off x="441367" y="163217"/>
            <a:ext cx="857926" cy="730903"/>
          </a:xfrm>
          <a:prstGeom prst="rect">
            <a:avLst/>
          </a:prstGeom>
        </p:spPr>
      </p:pic>
      <p:sp>
        <p:nvSpPr>
          <p:cNvPr id="2" name="CuadroTexto 1">
            <a:extLst>
              <a:ext uri="{FF2B5EF4-FFF2-40B4-BE49-F238E27FC236}">
                <a16:creationId xmlns:a16="http://schemas.microsoft.com/office/drawing/2014/main" id="{E779615A-E0D3-C798-7950-0F19149BBC7F}"/>
              </a:ext>
            </a:extLst>
          </p:cNvPr>
          <p:cNvSpPr txBox="1"/>
          <p:nvPr/>
        </p:nvSpPr>
        <p:spPr>
          <a:xfrm>
            <a:off x="1299293" y="365984"/>
            <a:ext cx="898071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2800" b="1" dirty="0">
                <a:solidFill>
                  <a:srgbClr val="00215F"/>
                </a:solidFill>
                <a:latin typeface="Roboto" panose="02000000000000000000" pitchFamily="2" charset="0"/>
                <a:ea typeface="Roboto" panose="02000000000000000000" pitchFamily="2" charset="0"/>
                <a:cs typeface="Roboto" panose="02000000000000000000" pitchFamily="2" charset="0"/>
              </a:rPr>
              <a:t>Temario</a:t>
            </a:r>
          </a:p>
        </p:txBody>
      </p:sp>
      <p:sp>
        <p:nvSpPr>
          <p:cNvPr id="4" name="CuadroTexto 3">
            <a:extLst>
              <a:ext uri="{FF2B5EF4-FFF2-40B4-BE49-F238E27FC236}">
                <a16:creationId xmlns:a16="http://schemas.microsoft.com/office/drawing/2014/main" id="{AA6FF6E5-595B-BAFB-1334-9B64C447A069}"/>
              </a:ext>
            </a:extLst>
          </p:cNvPr>
          <p:cNvSpPr txBox="1"/>
          <p:nvPr/>
        </p:nvSpPr>
        <p:spPr>
          <a:xfrm>
            <a:off x="870330" y="1055157"/>
            <a:ext cx="10563085" cy="42780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700" b="1" dirty="0">
                <a:solidFill>
                  <a:srgbClr val="00215F"/>
                </a:solidFill>
                <a:latin typeface="Roboto"/>
                <a:ea typeface="Roboto"/>
                <a:cs typeface="Roboto"/>
              </a:rPr>
              <a:t>Usuario Administrador:</a:t>
            </a:r>
          </a:p>
          <a:p>
            <a:endParaRPr lang="es-ES" sz="1700" b="1" dirty="0">
              <a:solidFill>
                <a:srgbClr val="00215F"/>
              </a:solidFill>
              <a:latin typeface="Roboto"/>
              <a:ea typeface="Roboto"/>
              <a:cs typeface="Roboto"/>
            </a:endParaRPr>
          </a:p>
          <a:p>
            <a:pPr marL="800100" lvl="1" indent="-342900">
              <a:buFont typeface="+mj-lt"/>
              <a:buAutoNum type="arabicPeriod"/>
            </a:pPr>
            <a:r>
              <a:rPr lang="es-ES" sz="1700" dirty="0">
                <a:solidFill>
                  <a:srgbClr val="00215F"/>
                </a:solidFill>
                <a:latin typeface="Roboto"/>
                <a:ea typeface="Roboto"/>
                <a:cs typeface="Roboto"/>
              </a:rPr>
              <a:t>Funcionalidades del perfil de administrador.</a:t>
            </a:r>
          </a:p>
          <a:p>
            <a:pPr marL="800100" lvl="1" indent="-342900">
              <a:buFont typeface="+mj-lt"/>
              <a:buAutoNum type="arabicPeriod"/>
            </a:pPr>
            <a:endParaRPr lang="es-ES" sz="1700" dirty="0">
              <a:solidFill>
                <a:srgbClr val="00215F"/>
              </a:solidFill>
              <a:latin typeface="Roboto"/>
              <a:ea typeface="Roboto"/>
              <a:cs typeface="Roboto"/>
            </a:endParaRPr>
          </a:p>
          <a:p>
            <a:pPr marL="1314450" lvl="2" indent="-400050">
              <a:buFont typeface="Wingdings" panose="05000000000000000000" pitchFamily="2" charset="2"/>
              <a:buChar char="§"/>
            </a:pPr>
            <a:r>
              <a:rPr lang="es-ES" sz="1700" dirty="0">
                <a:solidFill>
                  <a:srgbClr val="00215F"/>
                </a:solidFill>
                <a:latin typeface="Roboto"/>
                <a:ea typeface="Roboto"/>
                <a:cs typeface="Roboto"/>
              </a:rPr>
              <a:t>Administrador de la Estructura Organizacional.</a:t>
            </a:r>
          </a:p>
          <a:p>
            <a:pPr marL="1314450" lvl="2" indent="-400050">
              <a:buFont typeface="Wingdings" panose="05000000000000000000" pitchFamily="2" charset="2"/>
              <a:buChar char="§"/>
            </a:pPr>
            <a:r>
              <a:rPr lang="es-ES" sz="1700" dirty="0">
                <a:solidFill>
                  <a:srgbClr val="00215F"/>
                </a:solidFill>
                <a:latin typeface="Roboto"/>
                <a:ea typeface="Roboto"/>
                <a:cs typeface="Roboto"/>
              </a:rPr>
              <a:t>Creación o edición de Áreas.</a:t>
            </a:r>
          </a:p>
          <a:p>
            <a:pPr marL="1314450" lvl="2" indent="-400050">
              <a:buFont typeface="Wingdings" panose="05000000000000000000" pitchFamily="2" charset="2"/>
              <a:buChar char="§"/>
            </a:pPr>
            <a:r>
              <a:rPr lang="es-ES" sz="1700" dirty="0">
                <a:solidFill>
                  <a:srgbClr val="00215F"/>
                </a:solidFill>
                <a:latin typeface="Roboto"/>
                <a:ea typeface="Roboto"/>
              </a:rPr>
              <a:t>Creación</a:t>
            </a:r>
            <a:r>
              <a:rPr lang="es-ES" sz="1700" dirty="0">
                <a:solidFill>
                  <a:srgbClr val="00215F"/>
                </a:solidFill>
                <a:latin typeface="Roboto"/>
                <a:ea typeface="Roboto"/>
                <a:cs typeface="Roboto"/>
              </a:rPr>
              <a:t> o edición de Perfiles. </a:t>
            </a:r>
          </a:p>
          <a:p>
            <a:pPr marL="1314450" lvl="2" indent="-400050">
              <a:buFont typeface="Wingdings" panose="05000000000000000000" pitchFamily="2" charset="2"/>
              <a:buChar char="§"/>
            </a:pPr>
            <a:r>
              <a:rPr lang="es-MX" sz="1700" dirty="0">
                <a:solidFill>
                  <a:srgbClr val="00215F"/>
                </a:solidFill>
                <a:latin typeface="Roboto"/>
                <a:ea typeface="Roboto"/>
              </a:rPr>
              <a:t>Agregar Posición o Puesto. </a:t>
            </a:r>
            <a:endParaRPr lang="es-ES" sz="1700" dirty="0">
              <a:solidFill>
                <a:srgbClr val="00215F"/>
              </a:solidFill>
              <a:latin typeface="Roboto"/>
              <a:ea typeface="Roboto"/>
              <a:cs typeface="Roboto"/>
            </a:endParaRPr>
          </a:p>
          <a:p>
            <a:pPr marL="1314450" lvl="2" indent="-400050">
              <a:buFont typeface="Wingdings" panose="05000000000000000000" pitchFamily="2" charset="2"/>
              <a:buChar char="§"/>
            </a:pPr>
            <a:r>
              <a:rPr lang="es-MX" sz="1700" dirty="0">
                <a:solidFill>
                  <a:srgbClr val="00215F"/>
                </a:solidFill>
                <a:latin typeface="Roboto"/>
                <a:ea typeface="Roboto"/>
              </a:rPr>
              <a:t>Agregar Ejecutivo o funcionario. </a:t>
            </a:r>
            <a:endParaRPr lang="es-ES" sz="1700" dirty="0">
              <a:solidFill>
                <a:srgbClr val="00215F"/>
              </a:solidFill>
              <a:latin typeface="Roboto"/>
              <a:ea typeface="Roboto"/>
              <a:cs typeface="Roboto"/>
            </a:endParaRPr>
          </a:p>
          <a:p>
            <a:pPr marL="1314450" lvl="2" indent="-400050">
              <a:buFont typeface="Wingdings" panose="05000000000000000000" pitchFamily="2" charset="2"/>
              <a:buChar char="§"/>
            </a:pPr>
            <a:r>
              <a:rPr lang="es-MX" sz="1700" dirty="0">
                <a:solidFill>
                  <a:srgbClr val="00215F"/>
                </a:solidFill>
                <a:latin typeface="Roboto"/>
                <a:ea typeface="Roboto"/>
              </a:rPr>
              <a:t>Agregar Asistente.</a:t>
            </a:r>
            <a:endParaRPr lang="es-ES" sz="1700" dirty="0">
              <a:solidFill>
                <a:srgbClr val="00215F"/>
              </a:solidFill>
              <a:latin typeface="Roboto"/>
              <a:ea typeface="Roboto"/>
              <a:cs typeface="Roboto"/>
            </a:endParaRPr>
          </a:p>
          <a:p>
            <a:pPr marL="1314450" lvl="2" indent="-400050">
              <a:buFont typeface="Wingdings" panose="05000000000000000000" pitchFamily="2" charset="2"/>
              <a:buChar char="§"/>
            </a:pPr>
            <a:r>
              <a:rPr lang="es-ES" sz="1700" dirty="0">
                <a:solidFill>
                  <a:srgbClr val="00215F"/>
                </a:solidFill>
                <a:latin typeface="Roboto"/>
                <a:ea typeface="Roboto"/>
                <a:cs typeface="Roboto"/>
              </a:rPr>
              <a:t>Edición de Perfiles. </a:t>
            </a:r>
          </a:p>
          <a:p>
            <a:pPr marL="1314450" lvl="2" indent="-400050">
              <a:buFont typeface="Wingdings" panose="05000000000000000000" pitchFamily="2" charset="2"/>
              <a:buChar char="§"/>
            </a:pPr>
            <a:r>
              <a:rPr lang="es-MX" sz="1700" dirty="0">
                <a:solidFill>
                  <a:srgbClr val="00215F"/>
                </a:solidFill>
                <a:latin typeface="Roboto"/>
                <a:ea typeface="Roboto"/>
                <a:cs typeface="Roboto"/>
              </a:rPr>
              <a:t>Eliminar Posición. </a:t>
            </a:r>
            <a:endParaRPr lang="es-ES" sz="1700" dirty="0">
              <a:solidFill>
                <a:srgbClr val="00215F"/>
              </a:solidFill>
              <a:latin typeface="Roboto"/>
              <a:ea typeface="Roboto"/>
              <a:cs typeface="Roboto"/>
            </a:endParaRPr>
          </a:p>
          <a:p>
            <a:pPr marL="1314450" lvl="2" indent="-400050">
              <a:buFont typeface="Wingdings" panose="05000000000000000000" pitchFamily="2" charset="2"/>
              <a:buChar char="§"/>
            </a:pPr>
            <a:r>
              <a:rPr lang="es-ES" sz="1700" dirty="0">
                <a:solidFill>
                  <a:srgbClr val="00215F"/>
                </a:solidFill>
                <a:latin typeface="Roboto"/>
                <a:ea typeface="Roboto"/>
                <a:cs typeface="Roboto"/>
              </a:rPr>
              <a:t>Eliminar Usuario. </a:t>
            </a:r>
          </a:p>
          <a:p>
            <a:pPr marL="800100" lvl="1" indent="-342900">
              <a:buFont typeface="+mj-lt"/>
              <a:buAutoNum type="arabicPeriod"/>
            </a:pPr>
            <a:endParaRPr lang="es-ES" sz="1700" dirty="0">
              <a:solidFill>
                <a:srgbClr val="00215F"/>
              </a:solidFill>
              <a:latin typeface="Roboto"/>
              <a:ea typeface="Roboto"/>
              <a:cs typeface="Roboto"/>
            </a:endParaRPr>
          </a:p>
          <a:p>
            <a:pPr marL="800100" lvl="1" indent="-342900">
              <a:buFont typeface="+mj-lt"/>
              <a:buAutoNum type="arabicPeriod"/>
            </a:pPr>
            <a:r>
              <a:rPr lang="es-ES" sz="1700" dirty="0">
                <a:solidFill>
                  <a:srgbClr val="00215F"/>
                </a:solidFill>
                <a:latin typeface="Roboto"/>
                <a:ea typeface="Roboto"/>
                <a:cs typeface="Roboto"/>
              </a:rPr>
              <a:t>Transferencia Turnos y Comunicados. </a:t>
            </a:r>
          </a:p>
          <a:p>
            <a:pPr lvl="1"/>
            <a:endParaRPr lang="es-MX" sz="1700" dirty="0">
              <a:solidFill>
                <a:srgbClr val="00215F"/>
              </a:solidFill>
              <a:latin typeface="Roboto"/>
              <a:ea typeface="Roboto"/>
              <a:cs typeface="Roboto"/>
            </a:endParaRPr>
          </a:p>
        </p:txBody>
      </p:sp>
      <p:cxnSp>
        <p:nvCxnSpPr>
          <p:cNvPr id="5" name="Conector recto de flecha 4">
            <a:extLst>
              <a:ext uri="{FF2B5EF4-FFF2-40B4-BE49-F238E27FC236}">
                <a16:creationId xmlns:a16="http://schemas.microsoft.com/office/drawing/2014/main" id="{46F402CB-0E4D-8BCD-E3BC-284A5784BB13}"/>
              </a:ext>
            </a:extLst>
          </p:cNvPr>
          <p:cNvCxnSpPr/>
          <p:nvPr/>
        </p:nvCxnSpPr>
        <p:spPr>
          <a:xfrm>
            <a:off x="1299293" y="889204"/>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 name="Subtítulo 2">
            <a:extLst>
              <a:ext uri="{FF2B5EF4-FFF2-40B4-BE49-F238E27FC236}">
                <a16:creationId xmlns:a16="http://schemas.microsoft.com/office/drawing/2014/main" id="{137D1647-3A78-65FA-37A4-9FCA01F73382}"/>
              </a:ext>
            </a:extLst>
          </p:cNvPr>
          <p:cNvSpPr txBox="1">
            <a:spLocks/>
          </p:cNvSpPr>
          <p:nvPr/>
        </p:nvSpPr>
        <p:spPr>
          <a:xfrm>
            <a:off x="0" y="6219424"/>
            <a:ext cx="12192000" cy="625876"/>
          </a:xfrm>
          <a:prstGeom prst="rect">
            <a:avLst/>
          </a:prstGeom>
          <a:solidFill>
            <a:srgbClr val="003A70"/>
          </a:solidFill>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MX" sz="1600" dirty="0">
                <a:solidFill>
                  <a:schemeClr val="bg1"/>
                </a:solidFill>
                <a:latin typeface="Arial"/>
                <a:cs typeface="Arial"/>
              </a:rPr>
              <a:t>										</a:t>
            </a:r>
          </a:p>
          <a:p>
            <a:pPr marL="0" indent="0">
              <a:buNone/>
            </a:pPr>
            <a:r>
              <a:rPr lang="es-MX" sz="1600" dirty="0">
                <a:solidFill>
                  <a:schemeClr val="bg1"/>
                </a:solidFill>
                <a:latin typeface="Arial"/>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p>
        </p:txBody>
      </p:sp>
    </p:spTree>
    <p:extLst>
      <p:ext uri="{BB962C8B-B14F-4D97-AF65-F5344CB8AC3E}">
        <p14:creationId xmlns:p14="http://schemas.microsoft.com/office/powerpoint/2010/main" val="2491904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4000" b="-14000"/>
          </a:stretch>
        </a:blip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E95036B-DA72-4C02-241F-0005CF4FB680}"/>
              </a:ext>
            </a:extLst>
          </p:cNvPr>
          <p:cNvPicPr>
            <a:picLocks noChangeAspect="1"/>
          </p:cNvPicPr>
          <p:nvPr/>
        </p:nvPicPr>
        <p:blipFill>
          <a:blip r:embed="rId4"/>
          <a:stretch>
            <a:fillRect/>
          </a:stretch>
        </p:blipFill>
        <p:spPr>
          <a:xfrm flipV="1">
            <a:off x="5135956" y="5945673"/>
            <a:ext cx="2627790" cy="65373"/>
          </a:xfrm>
          <a:prstGeom prst="rect">
            <a:avLst/>
          </a:prstGeom>
        </p:spPr>
      </p:pic>
      <p:sp>
        <p:nvSpPr>
          <p:cNvPr id="12" name="CuadroTexto 11">
            <a:extLst>
              <a:ext uri="{FF2B5EF4-FFF2-40B4-BE49-F238E27FC236}">
                <a16:creationId xmlns:a16="http://schemas.microsoft.com/office/drawing/2014/main" id="{AFBA1590-3295-5FB0-39D5-1DC88DB31FC1}"/>
              </a:ext>
            </a:extLst>
          </p:cNvPr>
          <p:cNvSpPr txBox="1"/>
          <p:nvPr/>
        </p:nvSpPr>
        <p:spPr>
          <a:xfrm>
            <a:off x="1423983" y="538083"/>
            <a:ext cx="3426313" cy="369332"/>
          </a:xfrm>
          <a:prstGeom prst="rect">
            <a:avLst/>
          </a:prstGeom>
          <a:noFill/>
        </p:spPr>
        <p:txBody>
          <a:bodyPr wrap="square" lIns="91440" tIns="45720" rIns="91440" bIns="45720" anchor="t">
            <a:spAutoFit/>
          </a:bodyPr>
          <a:lstStyle/>
          <a:p>
            <a:pPr algn="just"/>
            <a:r>
              <a:rPr lang="es-MX" b="1" spc="-64" dirty="0">
                <a:solidFill>
                  <a:srgbClr val="00215F"/>
                </a:solidFill>
                <a:latin typeface="Roboto"/>
                <a:ea typeface="Roboto"/>
                <a:cs typeface="Roboto"/>
              </a:rPr>
              <a:t>¿Qué es un administrador? </a:t>
            </a:r>
            <a:endParaRPr lang="es-MX" b="1" spc="-64" dirty="0">
              <a:solidFill>
                <a:srgbClr val="00215F"/>
              </a:solidFill>
              <a:latin typeface="Roboto" panose="02000000000000000000" pitchFamily="2" charset="0"/>
              <a:ea typeface="Roboto" panose="02000000000000000000" pitchFamily="2" charset="0"/>
              <a:cs typeface="Roboto" panose="02000000000000000000" pitchFamily="2" charset="0"/>
            </a:endParaRPr>
          </a:p>
        </p:txBody>
      </p:sp>
      <p:sp>
        <p:nvSpPr>
          <p:cNvPr id="14" name="CuadroTexto 13">
            <a:extLst>
              <a:ext uri="{FF2B5EF4-FFF2-40B4-BE49-F238E27FC236}">
                <a16:creationId xmlns:a16="http://schemas.microsoft.com/office/drawing/2014/main" id="{BE18BC98-B602-7F60-DCDA-D6F83548C636}"/>
              </a:ext>
            </a:extLst>
          </p:cNvPr>
          <p:cNvSpPr txBox="1"/>
          <p:nvPr/>
        </p:nvSpPr>
        <p:spPr>
          <a:xfrm>
            <a:off x="1520982" y="5321732"/>
            <a:ext cx="9580479" cy="822305"/>
          </a:xfrm>
          <a:prstGeom prst="flowChartTerminator">
            <a:avLst/>
          </a:prstGeom>
          <a:ln/>
        </p:spPr>
        <p:style>
          <a:lnRef idx="0">
            <a:schemeClr val="dk1"/>
          </a:lnRef>
          <a:fillRef idx="3">
            <a:schemeClr val="dk1"/>
          </a:fillRef>
          <a:effectRef idx="3">
            <a:schemeClr val="dk1"/>
          </a:effectRef>
          <a:fontRef idx="minor">
            <a:schemeClr val="lt1"/>
          </a:fontRef>
        </p:style>
        <p:txBody>
          <a:bodyPr wrap="square">
            <a:spAutoFit/>
          </a:bodyPr>
          <a:lstStyle/>
          <a:p>
            <a:pPr algn="ctr"/>
            <a:r>
              <a:rPr lang="es-MX" sz="1600" dirty="0">
                <a:solidFill>
                  <a:schemeClr val="bg1"/>
                </a:solidFill>
                <a:latin typeface="Roboto" panose="02000000000000000000" pitchFamily="2" charset="0"/>
                <a:ea typeface="Roboto" panose="02000000000000000000" pitchFamily="2" charset="0"/>
              </a:rPr>
              <a:t>Todo servidor público administrador será </a:t>
            </a:r>
            <a:r>
              <a:rPr lang="es-MX" sz="1600" b="1" u="sng" dirty="0">
                <a:solidFill>
                  <a:schemeClr val="bg1"/>
                </a:solidFill>
                <a:latin typeface="Roboto" panose="02000000000000000000" pitchFamily="2" charset="0"/>
                <a:ea typeface="Roboto" panose="02000000000000000000" pitchFamily="2" charset="0"/>
              </a:rPr>
              <a:t>responsable</a:t>
            </a:r>
            <a:r>
              <a:rPr lang="es-MX" sz="1600" dirty="0">
                <a:solidFill>
                  <a:schemeClr val="bg1"/>
                </a:solidFill>
                <a:latin typeface="Roboto" panose="02000000000000000000" pitchFamily="2" charset="0"/>
                <a:ea typeface="Roboto" panose="02000000000000000000" pitchFamily="2" charset="0"/>
              </a:rPr>
              <a:t> de la adecuada asignación de los  perfiles, privilegios y estructura de su área.</a:t>
            </a:r>
            <a:endParaRPr lang="es-MX" sz="1500" dirty="0">
              <a:solidFill>
                <a:schemeClr val="bg1"/>
              </a:solidFill>
              <a:latin typeface="Roboto" panose="02000000000000000000" pitchFamily="2" charset="0"/>
              <a:ea typeface="Roboto" panose="02000000000000000000" pitchFamily="2" charset="0"/>
            </a:endParaRPr>
          </a:p>
        </p:txBody>
      </p:sp>
      <p:pic>
        <p:nvPicPr>
          <p:cNvPr id="2" name="Imagen 1">
            <a:extLst>
              <a:ext uri="{FF2B5EF4-FFF2-40B4-BE49-F238E27FC236}">
                <a16:creationId xmlns:a16="http://schemas.microsoft.com/office/drawing/2014/main" id="{3F42EB8D-0955-2D7C-4BDE-849EFB3D04C2}"/>
              </a:ext>
            </a:extLst>
          </p:cNvPr>
          <p:cNvPicPr>
            <a:picLocks noChangeAspect="1"/>
          </p:cNvPicPr>
          <p:nvPr/>
        </p:nvPicPr>
        <p:blipFill>
          <a:blip r:embed="rId5"/>
          <a:stretch>
            <a:fillRect/>
          </a:stretch>
        </p:blipFill>
        <p:spPr>
          <a:xfrm>
            <a:off x="441367" y="163217"/>
            <a:ext cx="857926" cy="730903"/>
          </a:xfrm>
          <a:prstGeom prst="rect">
            <a:avLst/>
          </a:prstGeom>
        </p:spPr>
      </p:pic>
      <p:cxnSp>
        <p:nvCxnSpPr>
          <p:cNvPr id="4" name="Conector recto de flecha 3">
            <a:extLst>
              <a:ext uri="{FF2B5EF4-FFF2-40B4-BE49-F238E27FC236}">
                <a16:creationId xmlns:a16="http://schemas.microsoft.com/office/drawing/2014/main" id="{93EDE84B-82F0-88D6-9D07-74B6D56ADA64}"/>
              </a:ext>
            </a:extLst>
          </p:cNvPr>
          <p:cNvCxnSpPr/>
          <p:nvPr/>
        </p:nvCxnSpPr>
        <p:spPr>
          <a:xfrm>
            <a:off x="1423983" y="951998"/>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CuadroTexto 6">
            <a:extLst>
              <a:ext uri="{FF2B5EF4-FFF2-40B4-BE49-F238E27FC236}">
                <a16:creationId xmlns:a16="http://schemas.microsoft.com/office/drawing/2014/main" id="{A3812ACF-F411-ECDC-DBA7-FA7EE9B16A05}"/>
              </a:ext>
            </a:extLst>
          </p:cNvPr>
          <p:cNvSpPr txBox="1"/>
          <p:nvPr/>
        </p:nvSpPr>
        <p:spPr>
          <a:xfrm>
            <a:off x="1063694" y="1716254"/>
            <a:ext cx="3786602" cy="2308324"/>
          </a:xfrm>
          <a:prstGeom prst="rect">
            <a:avLst/>
          </a:prstGeom>
          <a:noFill/>
        </p:spPr>
        <p:txBody>
          <a:bodyPr wrap="square">
            <a:spAutoFit/>
          </a:bodyPr>
          <a:lstStyle/>
          <a:p>
            <a:pPr algn="l"/>
            <a:r>
              <a:rPr lang="es-MX" sz="1800" i="1" dirty="0">
                <a:solidFill>
                  <a:srgbClr val="00215F"/>
                </a:solidFill>
                <a:latin typeface="Roboto" panose="02000000000000000000" pitchFamily="2" charset="0"/>
                <a:ea typeface="Roboto" panose="02000000000000000000" pitchFamily="2" charset="0"/>
              </a:rPr>
              <a:t>La cuenta de usuario administrador es esencial para la gestión y mantenimiento de sistemas </a:t>
            </a:r>
          </a:p>
          <a:p>
            <a:pPr algn="l"/>
            <a:endParaRPr lang="es-MX" i="1" dirty="0">
              <a:solidFill>
                <a:srgbClr val="00215F"/>
              </a:solidFill>
              <a:latin typeface="Roboto" panose="02000000000000000000" pitchFamily="2" charset="0"/>
              <a:ea typeface="Roboto" panose="02000000000000000000" pitchFamily="2" charset="0"/>
            </a:endParaRPr>
          </a:p>
          <a:p>
            <a:pPr algn="l"/>
            <a:r>
              <a:rPr lang="es-MX" i="1" dirty="0">
                <a:solidFill>
                  <a:srgbClr val="00215F"/>
                </a:solidFill>
                <a:latin typeface="Roboto" panose="02000000000000000000" pitchFamily="2" charset="0"/>
                <a:ea typeface="Roboto" panose="02000000000000000000" pitchFamily="2" charset="0"/>
              </a:rPr>
              <a:t>En el </a:t>
            </a:r>
            <a:r>
              <a:rPr lang="es-MX" sz="1800" i="1" dirty="0">
                <a:solidFill>
                  <a:srgbClr val="00215F"/>
                </a:solidFill>
                <a:latin typeface="Roboto" panose="02000000000000000000" pitchFamily="2" charset="0"/>
                <a:ea typeface="Roboto" panose="02000000000000000000" pitchFamily="2" charset="0"/>
              </a:rPr>
              <a:t>Sistema de Gestión Documental Institucional </a:t>
            </a:r>
            <a:r>
              <a:rPr lang="es-MX" i="1" dirty="0">
                <a:solidFill>
                  <a:srgbClr val="00215F"/>
                </a:solidFill>
                <a:latin typeface="Roboto" panose="02000000000000000000" pitchFamily="2" charset="0"/>
                <a:ea typeface="Roboto" panose="02000000000000000000" pitchFamily="2" charset="0"/>
              </a:rPr>
              <a:t>(SGD) l</a:t>
            </a:r>
            <a:r>
              <a:rPr lang="es-MX" sz="1800" i="1" dirty="0">
                <a:solidFill>
                  <a:srgbClr val="00215F"/>
                </a:solidFill>
                <a:latin typeface="Roboto" panose="02000000000000000000" pitchFamily="2" charset="0"/>
                <a:ea typeface="Roboto" panose="02000000000000000000" pitchFamily="2" charset="0"/>
              </a:rPr>
              <a:t>os administradores tienen permisos especiales que les permiten:</a:t>
            </a:r>
          </a:p>
        </p:txBody>
      </p:sp>
      <p:graphicFrame>
        <p:nvGraphicFramePr>
          <p:cNvPr id="16" name="CuadroTexto 1">
            <a:extLst>
              <a:ext uri="{FF2B5EF4-FFF2-40B4-BE49-F238E27FC236}">
                <a16:creationId xmlns:a16="http://schemas.microsoft.com/office/drawing/2014/main" id="{2C961070-5817-932E-9E54-AFEAC7C95BDF}"/>
              </a:ext>
            </a:extLst>
          </p:cNvPr>
          <p:cNvGraphicFramePr/>
          <p:nvPr>
            <p:extLst>
              <p:ext uri="{D42A27DB-BD31-4B8C-83A1-F6EECF244321}">
                <p14:modId xmlns:p14="http://schemas.microsoft.com/office/powerpoint/2010/main" val="2991562432"/>
              </p:ext>
            </p:extLst>
          </p:nvPr>
        </p:nvGraphicFramePr>
        <p:xfrm>
          <a:off x="5470962" y="1341086"/>
          <a:ext cx="6345723" cy="340093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2000963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4000" b="-14000"/>
          </a:stretch>
        </a:blipFill>
        <a:effectLst/>
      </p:bgPr>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BB18758-8689-892A-2A38-F9FDEA814CF3}"/>
              </a:ext>
            </a:extLst>
          </p:cNvPr>
          <p:cNvPicPr>
            <a:picLocks noChangeAspect="1"/>
          </p:cNvPicPr>
          <p:nvPr/>
        </p:nvPicPr>
        <p:blipFill>
          <a:blip r:embed="rId4"/>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C2B6C806-AE48-84F5-D43F-A2DC9B2E93F2}"/>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C59A282D-EF9D-E636-AC48-DACF0D5B2629}"/>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Subtítulo 2">
            <a:extLst>
              <a:ext uri="{FF2B5EF4-FFF2-40B4-BE49-F238E27FC236}">
                <a16:creationId xmlns:a16="http://schemas.microsoft.com/office/drawing/2014/main" id="{49B3F6F3-5859-3EE1-442D-94334650D39A}"/>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17" name="CuadroTexto 16">
            <a:extLst>
              <a:ext uri="{FF2B5EF4-FFF2-40B4-BE49-F238E27FC236}">
                <a16:creationId xmlns:a16="http://schemas.microsoft.com/office/drawing/2014/main" id="{4C5D46BC-EE1B-3EFF-FB04-CCBDECF932F0}"/>
              </a:ext>
            </a:extLst>
          </p:cNvPr>
          <p:cNvSpPr txBox="1"/>
          <p:nvPr/>
        </p:nvSpPr>
        <p:spPr>
          <a:xfrm>
            <a:off x="441367" y="1101919"/>
            <a:ext cx="10917348" cy="4024500"/>
          </a:xfrm>
          <a:prstGeom prst="rect">
            <a:avLst/>
          </a:prstGeom>
          <a:noFill/>
        </p:spPr>
        <p:txBody>
          <a:bodyPr wrap="square">
            <a:spAutoFit/>
          </a:bodyPr>
          <a:lstStyle/>
          <a:p>
            <a:pPr marL="293370" marR="2957830" algn="just">
              <a:lnSpc>
                <a:spcPct val="115000"/>
              </a:lnSpc>
              <a:spcAft>
                <a:spcPts val="800"/>
              </a:spcAft>
            </a:pP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1.  </a:t>
            </a:r>
            <a:r>
              <a:rPr lang="es-MX" sz="1200" b="1" kern="0" spc="135" dirty="0">
                <a:effectLst/>
                <a:latin typeface="Arial" panose="020B0604020202020204" pitchFamily="34" charset="0"/>
                <a:ea typeface="Times New Roman" panose="02020603050405020304" pitchFamily="18" charset="0"/>
                <a:cs typeface="Times New Roman" panose="02020603050405020304" pitchFamily="18" charset="0"/>
              </a:rPr>
              <a:t> </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Se</a:t>
            </a:r>
            <a:r>
              <a:rPr lang="es-MX" sz="1200" b="1" kern="0" spc="-5" dirty="0">
                <a:effectLst/>
                <a:latin typeface="Arial" panose="020B0604020202020204" pitchFamily="34" charset="0"/>
                <a:ea typeface="Times New Roman" panose="02020603050405020304" pitchFamily="18" charset="0"/>
                <a:cs typeface="Times New Roman" panose="02020603050405020304" pitchFamily="18" charset="0"/>
              </a:rPr>
              <a:t>l</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ección </a:t>
            </a:r>
            <a:r>
              <a:rPr lang="es-MX" sz="1200" b="1" kern="0" spc="-5" dirty="0">
                <a:effectLst/>
                <a:latin typeface="Arial" panose="020B0604020202020204" pitchFamily="34" charset="0"/>
                <a:ea typeface="Times New Roman" panose="02020603050405020304" pitchFamily="18" charset="0"/>
                <a:cs typeface="Times New Roman" panose="02020603050405020304" pitchFamily="18" charset="0"/>
              </a:rPr>
              <a:t>d</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e</a:t>
            </a:r>
            <a:r>
              <a:rPr lang="es-MX" sz="1200" b="1" kern="0" spc="-5" dirty="0">
                <a:effectLst/>
                <a:latin typeface="Arial" panose="020B0604020202020204" pitchFamily="34" charset="0"/>
                <a:ea typeface="Times New Roman" panose="02020603050405020304" pitchFamily="18" charset="0"/>
                <a:cs typeface="Times New Roman" panose="02020603050405020304" pitchFamily="18" charset="0"/>
              </a:rPr>
              <a:t> l</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a </a:t>
            </a:r>
            <a:r>
              <a:rPr lang="es-MX" sz="1200" b="1" kern="0" spc="-5" dirty="0">
                <a:effectLst/>
                <a:latin typeface="Arial" panose="020B0604020202020204" pitchFamily="34" charset="0"/>
                <a:ea typeface="Times New Roman" panose="02020603050405020304" pitchFamily="18" charset="0"/>
                <a:cs typeface="Times New Roman" panose="02020603050405020304" pitchFamily="18" charset="0"/>
              </a:rPr>
              <a:t>E</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struct</a:t>
            </a:r>
            <a:r>
              <a:rPr lang="es-MX" sz="1200" b="1" kern="0" spc="-5" dirty="0">
                <a:effectLst/>
                <a:latin typeface="Arial" panose="020B0604020202020204" pitchFamily="34" charset="0"/>
                <a:ea typeface="Times New Roman" panose="02020603050405020304" pitchFamily="18" charset="0"/>
                <a:cs typeface="Times New Roman" panose="02020603050405020304" pitchFamily="18" charset="0"/>
              </a:rPr>
              <a:t>ur</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a Organ</a:t>
            </a:r>
            <a:r>
              <a:rPr lang="es-MX" sz="1200" b="1" kern="0" spc="-10" dirty="0">
                <a:effectLst/>
                <a:latin typeface="Arial" panose="020B0604020202020204" pitchFamily="34" charset="0"/>
                <a:ea typeface="Times New Roman" panose="02020603050405020304" pitchFamily="18" charset="0"/>
                <a:cs typeface="Times New Roman" panose="02020603050405020304" pitchFamily="18" charset="0"/>
              </a:rPr>
              <a:t>i</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z</a:t>
            </a:r>
            <a:r>
              <a:rPr lang="es-MX" sz="1200" b="1" kern="0" spc="5" dirty="0">
                <a:effectLst/>
                <a:latin typeface="Arial" panose="020B0604020202020204" pitchFamily="34" charset="0"/>
                <a:ea typeface="Times New Roman" panose="02020603050405020304" pitchFamily="18" charset="0"/>
                <a:cs typeface="Times New Roman" panose="02020603050405020304" pitchFamily="18" charset="0"/>
              </a:rPr>
              <a:t>a</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c</a:t>
            </a:r>
            <a:r>
              <a:rPr lang="es-MX" sz="1200" b="1" kern="0" spc="-10" dirty="0">
                <a:effectLst/>
                <a:latin typeface="Arial" panose="020B0604020202020204" pitchFamily="34" charset="0"/>
                <a:ea typeface="Times New Roman" panose="02020603050405020304" pitchFamily="18" charset="0"/>
                <a:cs typeface="Times New Roman" panose="02020603050405020304" pitchFamily="18" charset="0"/>
              </a:rPr>
              <a:t>i</a:t>
            </a:r>
            <a:r>
              <a:rPr lang="es-MX" sz="1200" b="1" kern="0" dirty="0">
                <a:effectLst/>
                <a:latin typeface="Arial" panose="020B0604020202020204" pitchFamily="34" charset="0"/>
                <a:ea typeface="Times New Roman" panose="02020603050405020304" pitchFamily="18" charset="0"/>
                <a:cs typeface="Times New Roman" panose="02020603050405020304" pitchFamily="18" charset="0"/>
              </a:rPr>
              <a:t>onal</a:t>
            </a: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algn="l">
              <a:spcBef>
                <a:spcPts val="375"/>
              </a:spcBef>
              <a:spcAft>
                <a:spcPts val="375"/>
              </a:spcAft>
            </a:pPr>
            <a:r>
              <a:rPr lang="es-MX" sz="1200" kern="0" dirty="0">
                <a:effectLst/>
                <a:latin typeface="Arial" panose="020B0604020202020204" pitchFamily="34" charset="0"/>
                <a:ea typeface="Times New Roman" panose="02020603050405020304" pitchFamily="18" charset="0"/>
                <a:cs typeface="Times New Roman" panose="02020603050405020304" pitchFamily="18" charset="0"/>
              </a:rPr>
              <a:t> </a:t>
            </a:r>
            <a:r>
              <a:rPr lang="es-MX" sz="1200" kern="100" dirty="0">
                <a:latin typeface="Aptos" panose="020B0004020202020204" pitchFamily="34" charset="0"/>
                <a:ea typeface="Times New Roman" panose="02020603050405020304" pitchFamily="18" charset="0"/>
                <a:cs typeface="Times New Roman" panose="02020603050405020304" pitchFamily="18" charset="0"/>
              </a:rPr>
              <a:t>	</a:t>
            </a:r>
            <a:r>
              <a:rPr lang="es-MX" sz="1200" b="1" i="0" dirty="0">
                <a:solidFill>
                  <a:srgbClr val="242424"/>
                </a:solidFill>
                <a:effectLst/>
                <a:latin typeface="Segoe UI" panose="020B0502040204020203" pitchFamily="34" charset="0"/>
              </a:rPr>
              <a:t>Pasos para acceder:</a:t>
            </a:r>
          </a:p>
          <a:p>
            <a:pPr lvl="3">
              <a:buFont typeface="+mj-lt"/>
              <a:buAutoNum type="arabicPeriod"/>
            </a:pPr>
            <a:r>
              <a:rPr lang="es-MX" sz="1200" b="1" i="0" dirty="0">
                <a:solidFill>
                  <a:srgbClr val="242424"/>
                </a:solidFill>
                <a:effectLst/>
                <a:latin typeface="Segoe UI" panose="020B0502040204020203" pitchFamily="34" charset="0"/>
              </a:rPr>
              <a:t>Iniciar sesión</a:t>
            </a:r>
            <a:r>
              <a:rPr lang="es-MX" sz="1200" b="0" i="0" dirty="0">
                <a:solidFill>
                  <a:srgbClr val="242424"/>
                </a:solidFill>
                <a:effectLst/>
                <a:latin typeface="Segoe UI" panose="020B0502040204020203" pitchFamily="34" charset="0"/>
              </a:rPr>
              <a:t> en el sistema utilizando las credenciales de Administrador.</a:t>
            </a:r>
          </a:p>
          <a:p>
            <a:pPr lvl="3">
              <a:buFont typeface="+mj-lt"/>
              <a:buAutoNum type="arabicPeriod"/>
            </a:pPr>
            <a:r>
              <a:rPr lang="es-MX" sz="1200" b="0" i="0" dirty="0">
                <a:solidFill>
                  <a:srgbClr val="242424"/>
                </a:solidFill>
                <a:effectLst/>
                <a:latin typeface="Segoe UI" panose="020B0502040204020203" pitchFamily="34" charset="0"/>
              </a:rPr>
              <a:t>En la </a:t>
            </a:r>
            <a:r>
              <a:rPr lang="es-MX" sz="1200" b="1" i="0" dirty="0">
                <a:solidFill>
                  <a:srgbClr val="242424"/>
                </a:solidFill>
                <a:effectLst/>
                <a:latin typeface="Segoe UI" panose="020B0502040204020203" pitchFamily="34" charset="0"/>
              </a:rPr>
              <a:t>parte superior izquierda</a:t>
            </a:r>
            <a:r>
              <a:rPr lang="es-MX" sz="1200" b="0" i="0" dirty="0">
                <a:solidFill>
                  <a:srgbClr val="242424"/>
                </a:solidFill>
                <a:effectLst/>
                <a:latin typeface="Segoe UI" panose="020B0502040204020203" pitchFamily="34" charset="0"/>
              </a:rPr>
              <a:t> de la pantalla, localizar el menú </a:t>
            </a:r>
            <a:r>
              <a:rPr lang="es-MX" sz="1200" b="1" i="0" dirty="0">
                <a:solidFill>
                  <a:srgbClr val="242424"/>
                </a:solidFill>
                <a:effectLst/>
                <a:latin typeface="Segoe UI" panose="020B0502040204020203" pitchFamily="34" charset="0"/>
              </a:rPr>
              <a:t>“Configuración”</a:t>
            </a:r>
            <a:r>
              <a:rPr lang="es-MX" sz="1200" b="0" i="0" dirty="0">
                <a:solidFill>
                  <a:srgbClr val="242424"/>
                </a:solidFill>
                <a:effectLst/>
                <a:latin typeface="Segoe UI" panose="020B0502040204020203" pitchFamily="34" charset="0"/>
              </a:rPr>
              <a:t>.</a:t>
            </a:r>
          </a:p>
          <a:p>
            <a:pPr lvl="3">
              <a:buFont typeface="+mj-lt"/>
              <a:buAutoNum type="arabicPeriod"/>
            </a:pPr>
            <a:r>
              <a:rPr lang="es-MX" sz="1200" b="0" i="0" dirty="0">
                <a:solidFill>
                  <a:srgbClr val="242424"/>
                </a:solidFill>
                <a:effectLst/>
                <a:latin typeface="Segoe UI" panose="020B0502040204020203" pitchFamily="34" charset="0"/>
              </a:rPr>
              <a:t>Hacer </a:t>
            </a:r>
            <a:r>
              <a:rPr lang="es-MX" sz="1200" b="1" i="0" dirty="0">
                <a:solidFill>
                  <a:srgbClr val="242424"/>
                </a:solidFill>
                <a:effectLst/>
                <a:latin typeface="Segoe UI" panose="020B0502040204020203" pitchFamily="34" charset="0"/>
              </a:rPr>
              <a:t>clic</a:t>
            </a:r>
            <a:r>
              <a:rPr lang="es-MX" sz="1200" b="0" i="0" dirty="0">
                <a:solidFill>
                  <a:srgbClr val="242424"/>
                </a:solidFill>
                <a:effectLst/>
                <a:latin typeface="Segoe UI" panose="020B0502040204020203" pitchFamily="34" charset="0"/>
              </a:rPr>
              <a:t> en la opción </a:t>
            </a:r>
            <a:r>
              <a:rPr lang="es-MX" sz="1200" b="1" i="0" dirty="0">
                <a:solidFill>
                  <a:srgbClr val="242424"/>
                </a:solidFill>
                <a:effectLst/>
                <a:latin typeface="Segoe UI" panose="020B0502040204020203" pitchFamily="34" charset="0"/>
              </a:rPr>
              <a:t>“Configuración”</a:t>
            </a:r>
            <a:r>
              <a:rPr lang="es-MX" sz="1200" b="0" i="0" dirty="0">
                <a:solidFill>
                  <a:srgbClr val="242424"/>
                </a:solidFill>
                <a:effectLst/>
                <a:latin typeface="Segoe UI" panose="020B0502040204020203" pitchFamily="34" charset="0"/>
              </a:rPr>
              <a:t>.</a:t>
            </a:r>
          </a:p>
          <a:p>
            <a:pPr lvl="3">
              <a:buFont typeface="+mj-lt"/>
              <a:buAutoNum type="arabicPeriod"/>
            </a:pPr>
            <a:endParaRPr lang="es-MX" sz="1200" b="0" i="0" dirty="0">
              <a:solidFill>
                <a:srgbClr val="242424"/>
              </a:solidFill>
              <a:effectLst/>
              <a:latin typeface="Segoe UI" panose="020B0502040204020203" pitchFamily="34" charset="0"/>
            </a:endParaRPr>
          </a:p>
          <a:p>
            <a:pPr marL="750570" marR="106045" lvl="1" algn="just">
              <a:lnSpc>
                <a:spcPts val="1150"/>
              </a:lnSpc>
              <a:spcAft>
                <a:spcPts val="800"/>
              </a:spcAft>
            </a:pPr>
            <a:endParaRPr lang="es-MX" sz="1200" kern="0" dirty="0">
              <a:effectLst/>
              <a:latin typeface="Arial" panose="020B0604020202020204" pitchFamily="34" charset="0"/>
              <a:ea typeface="Times New Roman" panose="02020603050405020304" pitchFamily="18" charset="0"/>
              <a:cs typeface="Times New Roman" panose="02020603050405020304" pitchFamily="18" charset="0"/>
            </a:endParaRPr>
          </a:p>
          <a:p>
            <a:pPr marL="750570" marR="106045" lvl="1" algn="just">
              <a:lnSpc>
                <a:spcPts val="1150"/>
              </a:lnSpc>
              <a:spcAft>
                <a:spcPts val="800"/>
              </a:spcAft>
            </a:pPr>
            <a:r>
              <a:rPr lang="es-MX" sz="1200" b="0" i="0" dirty="0">
                <a:solidFill>
                  <a:srgbClr val="242424"/>
                </a:solidFill>
                <a:effectLst/>
                <a:latin typeface="Segoe UI" panose="020B0502040204020203" pitchFamily="34" charset="0"/>
              </a:rPr>
              <a:t>	Al hacer clic en </a:t>
            </a:r>
            <a:r>
              <a:rPr lang="es-MX" sz="1200" b="1" i="0" dirty="0">
                <a:solidFill>
                  <a:srgbClr val="242424"/>
                </a:solidFill>
                <a:effectLst/>
                <a:latin typeface="Segoe UI" panose="020B0502040204020203" pitchFamily="34" charset="0"/>
              </a:rPr>
              <a:t>“Configuración”</a:t>
            </a:r>
            <a:r>
              <a:rPr lang="es-MX" sz="1200" b="0" i="0" dirty="0">
                <a:solidFill>
                  <a:srgbClr val="242424"/>
                </a:solidFill>
                <a:effectLst/>
                <a:latin typeface="Segoe UI" panose="020B0502040204020203" pitchFamily="34" charset="0"/>
              </a:rPr>
              <a:t>, se desplegará el submenú </a:t>
            </a:r>
            <a:r>
              <a:rPr lang="es-MX" sz="1200" b="1" i="0" dirty="0">
                <a:solidFill>
                  <a:srgbClr val="242424"/>
                </a:solidFill>
                <a:effectLst/>
                <a:latin typeface="Segoe UI" panose="020B0502040204020203" pitchFamily="34" charset="0"/>
              </a:rPr>
              <a:t>“Estructura organizacional”</a:t>
            </a:r>
            <a:r>
              <a:rPr lang="es-MX" sz="1200" b="0" i="0" dirty="0">
                <a:solidFill>
                  <a:srgbClr val="242424"/>
                </a:solidFill>
                <a:effectLst/>
                <a:latin typeface="Segoe UI" panose="020B0502040204020203" pitchFamily="34" charset="0"/>
              </a:rPr>
              <a:t> como se muestra en la siguiente imagen:</a:t>
            </a:r>
            <a:endParaRPr lang="es-MX" sz="1200" kern="0" dirty="0">
              <a:latin typeface="Arial" panose="020B0604020202020204" pitchFamily="34" charset="0"/>
              <a:ea typeface="Times New Roman" panose="02020603050405020304" pitchFamily="18" charset="0"/>
              <a:cs typeface="Times New Roman" panose="02020603050405020304" pitchFamily="18" charset="0"/>
            </a:endParaRPr>
          </a:p>
          <a:p>
            <a:pPr marL="750570" marR="106045" lvl="1" algn="just">
              <a:lnSpc>
                <a:spcPts val="1150"/>
              </a:lnSpc>
              <a:spcAft>
                <a:spcPts val="800"/>
              </a:spcAft>
            </a:pPr>
            <a:endParaRPr lang="es-MX" sz="1200" kern="0" dirty="0">
              <a:effectLst/>
              <a:latin typeface="Arial" panose="020B0604020202020204" pitchFamily="34" charset="0"/>
              <a:ea typeface="Times New Roman" panose="02020603050405020304" pitchFamily="18" charset="0"/>
              <a:cs typeface="Times New Roman" panose="02020603050405020304" pitchFamily="18" charset="0"/>
            </a:endParaRPr>
          </a:p>
          <a:p>
            <a:pPr marL="750570" marR="106045" lvl="1" algn="just">
              <a:lnSpc>
                <a:spcPts val="115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750570" marR="106045" lvl="1" algn="just">
              <a:lnSpc>
                <a:spcPts val="115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algn="l">
              <a:spcBef>
                <a:spcPts val="375"/>
              </a:spcBef>
              <a:spcAft>
                <a:spcPts val="375"/>
              </a:spcAft>
            </a:pPr>
            <a:r>
              <a:rPr lang="es-MX" sz="1800" kern="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gn="l">
              <a:spcBef>
                <a:spcPts val="375"/>
              </a:spcBef>
              <a:spcAft>
                <a:spcPts val="375"/>
              </a:spcAft>
            </a:pPr>
            <a:r>
              <a:rPr lang="es-MX" b="1" i="0" kern="0" dirty="0">
                <a:solidFill>
                  <a:srgbClr val="242424"/>
                </a:solidFill>
                <a:latin typeface="Times New Roman" panose="02020603050405020304" pitchFamily="18" charset="0"/>
                <a:cs typeface="Times New Roman" panose="02020603050405020304" pitchFamily="18" charset="0"/>
              </a:rPr>
              <a:t>	</a:t>
            </a:r>
            <a:r>
              <a:rPr lang="es-MX" sz="1200" b="1" i="0" dirty="0">
                <a:solidFill>
                  <a:srgbClr val="242424"/>
                </a:solidFill>
                <a:effectLst/>
                <a:latin typeface="Segoe UI" panose="020B0502040204020203" pitchFamily="34" charset="0"/>
              </a:rPr>
              <a:t>Selección de Adscripción</a:t>
            </a:r>
          </a:p>
          <a:p>
            <a:pPr lvl="3">
              <a:buFont typeface="+mj-lt"/>
              <a:buAutoNum type="arabicPeriod"/>
            </a:pPr>
            <a:r>
              <a:rPr lang="es-MX" sz="1200" b="0" i="0" dirty="0">
                <a:solidFill>
                  <a:srgbClr val="242424"/>
                </a:solidFill>
                <a:effectLst/>
                <a:latin typeface="Segoe UI" panose="020B0502040204020203" pitchFamily="34" charset="0"/>
              </a:rPr>
              <a:t>En la lista de la </a:t>
            </a:r>
            <a:r>
              <a:rPr lang="es-MX" sz="1200" b="1" i="0" dirty="0">
                <a:solidFill>
                  <a:srgbClr val="242424"/>
                </a:solidFill>
                <a:effectLst/>
                <a:latin typeface="Segoe UI" panose="020B0502040204020203" pitchFamily="34" charset="0"/>
              </a:rPr>
              <a:t>parte derecha</a:t>
            </a:r>
            <a:r>
              <a:rPr lang="es-MX" sz="1200" b="0" i="0" dirty="0">
                <a:solidFill>
                  <a:srgbClr val="242424"/>
                </a:solidFill>
                <a:effectLst/>
                <a:latin typeface="Segoe UI" panose="020B0502040204020203" pitchFamily="34" charset="0"/>
              </a:rPr>
              <a:t> de la pantalla, </a:t>
            </a:r>
            <a:r>
              <a:rPr lang="es-MX" sz="1200" b="0" i="0" dirty="0">
                <a:solidFill>
                  <a:srgbClr val="242424"/>
                </a:solidFill>
                <a:effectLst/>
                <a:highlight>
                  <a:srgbClr val="FFFF00"/>
                </a:highlight>
                <a:latin typeface="Segoe UI" panose="020B0502040204020203" pitchFamily="34" charset="0"/>
              </a:rPr>
              <a:t>se podrá elegir la </a:t>
            </a:r>
            <a:r>
              <a:rPr lang="es-MX" sz="1200" b="1" i="0" dirty="0">
                <a:solidFill>
                  <a:srgbClr val="242424"/>
                </a:solidFill>
                <a:effectLst/>
                <a:highlight>
                  <a:srgbClr val="FFFF00"/>
                </a:highlight>
                <a:latin typeface="Segoe UI" panose="020B0502040204020203" pitchFamily="34" charset="0"/>
              </a:rPr>
              <a:t>adscripción deseada</a:t>
            </a:r>
            <a:r>
              <a:rPr lang="es-MX" sz="1200" b="0" i="0" dirty="0">
                <a:solidFill>
                  <a:srgbClr val="242424"/>
                </a:solidFill>
                <a:effectLst/>
                <a:highlight>
                  <a:srgbClr val="FFFF00"/>
                </a:highlight>
                <a:latin typeface="Segoe UI" panose="020B0502040204020203" pitchFamily="34" charset="0"/>
              </a:rPr>
              <a:t>.</a:t>
            </a:r>
          </a:p>
          <a:p>
            <a:pPr lvl="3">
              <a:buFont typeface="+mj-lt"/>
              <a:buAutoNum type="arabicPeriod"/>
            </a:pPr>
            <a:r>
              <a:rPr lang="es-MX" sz="1200" b="0" i="0" dirty="0">
                <a:solidFill>
                  <a:srgbClr val="242424"/>
                </a:solidFill>
                <a:effectLst/>
                <a:latin typeface="Segoe UI" panose="020B0502040204020203" pitchFamily="34" charset="0"/>
              </a:rPr>
              <a:t>Dependiendo de los permisos del usuario, en algunos casos, solo se mostrará la adscripción del </a:t>
            </a:r>
            <a:r>
              <a:rPr lang="es-MX" sz="1200" b="1" i="0" dirty="0">
                <a:solidFill>
                  <a:srgbClr val="242424"/>
                </a:solidFill>
                <a:effectLst/>
                <a:latin typeface="Segoe UI" panose="020B0502040204020203" pitchFamily="34" charset="0"/>
              </a:rPr>
              <a:t>usuario firmado</a:t>
            </a:r>
            <a:r>
              <a:rPr lang="es-MX" sz="1200" b="0" i="0" dirty="0">
                <a:solidFill>
                  <a:srgbClr val="242424"/>
                </a:solidFill>
                <a:effectLst/>
                <a:latin typeface="Segoe UI" panose="020B0502040204020203" pitchFamily="34" charset="0"/>
              </a:rPr>
              <a:t> en el sistema.</a:t>
            </a:r>
          </a:p>
          <a:p>
            <a:pPr>
              <a:lnSpc>
                <a:spcPts val="1100"/>
              </a:lnSpc>
              <a:spcBef>
                <a:spcPts val="70"/>
              </a:spcBef>
              <a:spcAft>
                <a:spcPts val="800"/>
              </a:spcAft>
            </a:pPr>
            <a:r>
              <a:rPr lang="es-MX" sz="1800"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p:txBody>
      </p:sp>
      <p:pic>
        <p:nvPicPr>
          <p:cNvPr id="1030" name="Picture 6">
            <a:extLst>
              <a:ext uri="{FF2B5EF4-FFF2-40B4-BE49-F238E27FC236}">
                <a16:creationId xmlns:a16="http://schemas.microsoft.com/office/drawing/2014/main" id="{CB44DF09-C597-FCAF-7D64-01161B671A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2795" y="2141118"/>
            <a:ext cx="25908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1" name="Picture 7">
            <a:extLst>
              <a:ext uri="{FF2B5EF4-FFF2-40B4-BE49-F238E27FC236}">
                <a16:creationId xmlns:a16="http://schemas.microsoft.com/office/drawing/2014/main" id="{9D275054-8D90-E8D9-CEBB-58D2C826443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2131" y="2893307"/>
            <a:ext cx="3008098" cy="81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7779169"/>
      </p:ext>
    </p:extLst>
  </p:cSld>
  <p:clrMapOvr>
    <a:masterClrMapping/>
  </p:clrMapOvr>
  <p:extLst>
    <p:ext uri="{6950BFC3-D8DA-4A85-94F7-54DA5524770B}">
      <p188:commentRel xmlns:p188="http://schemas.microsoft.com/office/powerpoint/2018/8/main" r:id="rId2"/>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A33111-08D6-4FB6-0B73-4914AE0DE4D9}"/>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0656EB7D-73C8-C01B-B2D8-947BD436C3C3}"/>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31C0642A-CB7A-00BC-4EFE-53D877D7461A}"/>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17CD2BA2-04CD-94DD-692D-6E4CEBBA6CE8}"/>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Subtítulo 2">
            <a:extLst>
              <a:ext uri="{FF2B5EF4-FFF2-40B4-BE49-F238E27FC236}">
                <a16:creationId xmlns:a16="http://schemas.microsoft.com/office/drawing/2014/main" id="{03F2605E-F6F5-2C3E-945C-26AF34239824}"/>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17" name="CuadroTexto 16">
            <a:extLst>
              <a:ext uri="{FF2B5EF4-FFF2-40B4-BE49-F238E27FC236}">
                <a16:creationId xmlns:a16="http://schemas.microsoft.com/office/drawing/2014/main" id="{69341385-AE84-44EB-3A2A-02D23AF4092B}"/>
              </a:ext>
            </a:extLst>
          </p:cNvPr>
          <p:cNvSpPr txBox="1"/>
          <p:nvPr/>
        </p:nvSpPr>
        <p:spPr>
          <a:xfrm>
            <a:off x="441367" y="1101919"/>
            <a:ext cx="10917348" cy="4890826"/>
          </a:xfrm>
          <a:prstGeom prst="rect">
            <a:avLst/>
          </a:prstGeom>
          <a:noFill/>
        </p:spPr>
        <p:txBody>
          <a:bodyPr wrap="square">
            <a:spAutoFit/>
          </a:bodyPr>
          <a:lstStyle/>
          <a:p>
            <a:pPr algn="l"/>
            <a:r>
              <a:rPr lang="es-MX" sz="1200" b="0" i="0" dirty="0">
                <a:solidFill>
                  <a:srgbClr val="242424"/>
                </a:solidFill>
                <a:effectLst/>
                <a:latin typeface="Segoe UI" panose="020B0502040204020203" pitchFamily="34" charset="0"/>
              </a:rPr>
              <a:t>Una vez seleccionada la </a:t>
            </a:r>
            <a:r>
              <a:rPr lang="es-MX" sz="1200" b="1" i="0" dirty="0">
                <a:solidFill>
                  <a:srgbClr val="242424"/>
                </a:solidFill>
                <a:effectLst/>
                <a:latin typeface="Segoe UI" panose="020B0502040204020203" pitchFamily="34" charset="0"/>
              </a:rPr>
              <a:t>adscripción a editar</a:t>
            </a:r>
            <a:r>
              <a:rPr lang="es-MX" sz="1200" b="0" i="0" dirty="0">
                <a:solidFill>
                  <a:srgbClr val="242424"/>
                </a:solidFill>
                <a:effectLst/>
                <a:latin typeface="Segoe UI" panose="020B0502040204020203" pitchFamily="34" charset="0"/>
              </a:rPr>
              <a:t>, dar clic en el botón </a:t>
            </a:r>
            <a:r>
              <a:rPr lang="es-MX" sz="1200" b="1" i="0" dirty="0">
                <a:solidFill>
                  <a:srgbClr val="242424"/>
                </a:solidFill>
                <a:effectLst/>
                <a:latin typeface="Segoe UI" panose="020B0502040204020203" pitchFamily="34" charset="0"/>
              </a:rPr>
              <a:t>“Abrir árbol completo”</a:t>
            </a:r>
            <a:r>
              <a:rPr lang="es-MX" sz="1200" b="0" i="0" dirty="0">
                <a:solidFill>
                  <a:srgbClr val="242424"/>
                </a:solidFill>
                <a:effectLst/>
                <a:latin typeface="Segoe UI" panose="020B0502040204020203" pitchFamily="34" charset="0"/>
              </a:rPr>
              <a:t> para desplegar las </a:t>
            </a:r>
            <a:r>
              <a:rPr lang="es-MX" sz="1200" b="1" i="0" dirty="0">
                <a:solidFill>
                  <a:srgbClr val="242424"/>
                </a:solidFill>
                <a:effectLst/>
                <a:latin typeface="Segoe UI" panose="020B0502040204020203" pitchFamily="34" charset="0"/>
              </a:rPr>
              <a:t>áreas y personal</a:t>
            </a:r>
            <a:r>
              <a:rPr lang="es-MX" sz="1200" b="0" i="0" dirty="0">
                <a:solidFill>
                  <a:srgbClr val="242424"/>
                </a:solidFill>
                <a:effectLst/>
                <a:latin typeface="Segoe UI" panose="020B0502040204020203" pitchFamily="34" charset="0"/>
              </a:rPr>
              <a:t>.</a:t>
            </a:r>
          </a:p>
          <a:p>
            <a:pPr marL="293370" marR="2957830" algn="just">
              <a:lnSpc>
                <a:spcPct val="115000"/>
              </a:lnSpc>
              <a:spcAft>
                <a:spcPts val="800"/>
              </a:spcAft>
            </a:pPr>
            <a:endParaRPr lang="es-MX" sz="1800" kern="0" dirty="0">
              <a:effectLst/>
              <a:latin typeface="Arial" panose="020B06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b="0" i="0" dirty="0">
              <a:solidFill>
                <a:srgbClr val="242424"/>
              </a:solidFill>
              <a:effectLst/>
              <a:latin typeface="Segoe UI" panose="020B0502040204020203" pitchFamily="34" charset="0"/>
            </a:endParaRPr>
          </a:p>
          <a:p>
            <a:pPr marL="293370" marR="2957830" algn="just">
              <a:lnSpc>
                <a:spcPct val="115000"/>
              </a:lnSpc>
              <a:spcAft>
                <a:spcPts val="800"/>
              </a:spcAft>
            </a:pPr>
            <a:r>
              <a:rPr lang="es-MX" sz="1200" dirty="0">
                <a:solidFill>
                  <a:srgbClr val="242424"/>
                </a:solidFill>
                <a:latin typeface="Segoe UI" panose="020B0502040204020203" pitchFamily="34" charset="0"/>
              </a:rPr>
              <a:t>					</a:t>
            </a:r>
          </a:p>
          <a:p>
            <a:pPr marL="293370" marR="2957830" algn="just">
              <a:lnSpc>
                <a:spcPct val="115000"/>
              </a:lnSpc>
              <a:spcAft>
                <a:spcPts val="800"/>
              </a:spcAft>
            </a:pPr>
            <a:r>
              <a:rPr lang="es-MX" sz="1200" dirty="0">
                <a:solidFill>
                  <a:srgbClr val="242424"/>
                </a:solidFill>
                <a:latin typeface="Segoe UI" panose="020B0502040204020203" pitchFamily="34" charset="0"/>
              </a:rPr>
              <a:t>					</a:t>
            </a:r>
            <a:r>
              <a:rPr lang="es-MX" sz="1200" b="0" i="0" dirty="0">
                <a:solidFill>
                  <a:srgbClr val="242424"/>
                </a:solidFill>
                <a:effectLst/>
                <a:latin typeface="Segoe UI" panose="020B0502040204020203" pitchFamily="34" charset="0"/>
              </a:rPr>
              <a:t>Se mostrará de la siguiente manera:</a:t>
            </a: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algn="l"/>
            <a:r>
              <a:rPr lang="es-MX" sz="1200" b="1" i="0" dirty="0">
                <a:solidFill>
                  <a:srgbClr val="242424"/>
                </a:solidFill>
                <a:effectLst/>
                <a:latin typeface="Segoe UI" panose="020B0502040204020203" pitchFamily="34" charset="0"/>
              </a:rPr>
              <a:t>Edición de Perfiles</a:t>
            </a:r>
          </a:p>
          <a:p>
            <a:pPr algn="l">
              <a:spcBef>
                <a:spcPts val="375"/>
              </a:spcBef>
              <a:spcAft>
                <a:spcPts val="375"/>
              </a:spcAft>
            </a:pPr>
            <a:r>
              <a:rPr lang="es-MX" sz="1200" b="1" i="0" dirty="0">
                <a:solidFill>
                  <a:srgbClr val="242424"/>
                </a:solidFill>
                <a:effectLst/>
                <a:latin typeface="Segoe UI" panose="020B0502040204020203" pitchFamily="34" charset="0"/>
              </a:rPr>
              <a:t>2.1. Agregar nueva área</a:t>
            </a:r>
          </a:p>
          <a:p>
            <a:pPr algn="l"/>
            <a:r>
              <a:rPr lang="es-MX" sz="1200" b="0" i="0" dirty="0">
                <a:solidFill>
                  <a:srgbClr val="242424"/>
                </a:solidFill>
                <a:effectLst/>
                <a:latin typeface="Segoe UI" panose="020B0502040204020203" pitchFamily="34" charset="0"/>
              </a:rPr>
              <a:t>Si se requiere agregar a la adscripción seleccionada una nueva área como Dirección, Subdirección, Unidad u Órgano, dar clic en la opción </a:t>
            </a:r>
            <a:r>
              <a:rPr lang="es-MX" sz="1200" b="1" i="0" dirty="0">
                <a:solidFill>
                  <a:srgbClr val="242424"/>
                </a:solidFill>
                <a:effectLst/>
                <a:latin typeface="Segoe UI" panose="020B0502040204020203" pitchFamily="34" charset="0"/>
              </a:rPr>
              <a:t>“+”</a:t>
            </a:r>
            <a:r>
              <a:rPr lang="es-MX" sz="1200" b="0" i="0" dirty="0">
                <a:solidFill>
                  <a:srgbClr val="242424"/>
                </a:solidFill>
                <a:effectLst/>
                <a:latin typeface="Segoe UI" panose="020B0502040204020203" pitchFamily="34" charset="0"/>
              </a:rPr>
              <a:t> que 	se encuentra al final como lo indica la siguiente imagen:</a:t>
            </a: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p:txBody>
      </p:sp>
      <p:pic>
        <p:nvPicPr>
          <p:cNvPr id="2050" name="Picture 2">
            <a:extLst>
              <a:ext uri="{FF2B5EF4-FFF2-40B4-BE49-F238E27FC236}">
                <a16:creationId xmlns:a16="http://schemas.microsoft.com/office/drawing/2014/main" id="{E4D10030-1D2A-59EB-FFE5-9031932500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956" y="1519237"/>
            <a:ext cx="4123786" cy="136259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a:extLst>
              <a:ext uri="{FF2B5EF4-FFF2-40B4-BE49-F238E27FC236}">
                <a16:creationId xmlns:a16="http://schemas.microsoft.com/office/drawing/2014/main" id="{C8042731-A96B-F1B4-9BBD-1983EB301E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58312" y="2200532"/>
            <a:ext cx="3260732" cy="21085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a:extLst>
              <a:ext uri="{FF2B5EF4-FFF2-40B4-BE49-F238E27FC236}">
                <a16:creationId xmlns:a16="http://schemas.microsoft.com/office/drawing/2014/main" id="{8739D22E-FD1C-20FE-7EA3-666BB58C5AB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3285" y="5019756"/>
            <a:ext cx="5200317" cy="9671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9396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8D8FE-3B60-46B2-646C-65AB18982E11}"/>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811DCDCF-67B9-BA68-BEFD-7F8262096252}"/>
              </a:ext>
            </a:extLst>
          </p:cNvPr>
          <p:cNvPicPr>
            <a:picLocks noChangeAspect="1"/>
          </p:cNvPicPr>
          <p:nvPr/>
        </p:nvPicPr>
        <p:blipFill>
          <a:blip r:embed="rId3"/>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46E38322-8DC7-3C61-FECB-2E0252DE8B3E}"/>
              </a:ext>
            </a:extLst>
          </p:cNvPr>
          <p:cNvSpPr txBox="1"/>
          <p:nvPr/>
        </p:nvSpPr>
        <p:spPr>
          <a:xfrm>
            <a:off x="1344061" y="358852"/>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ED7B403B-3465-6BBC-9330-C42AF13398A9}"/>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Subtítulo 2">
            <a:extLst>
              <a:ext uri="{FF2B5EF4-FFF2-40B4-BE49-F238E27FC236}">
                <a16:creationId xmlns:a16="http://schemas.microsoft.com/office/drawing/2014/main" id="{A95C18DB-29FF-3E70-147A-70030054AFE6}"/>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p>
        </p:txBody>
      </p:sp>
      <p:sp>
        <p:nvSpPr>
          <p:cNvPr id="17" name="CuadroTexto 16">
            <a:extLst>
              <a:ext uri="{FF2B5EF4-FFF2-40B4-BE49-F238E27FC236}">
                <a16:creationId xmlns:a16="http://schemas.microsoft.com/office/drawing/2014/main" id="{3DCE3EAB-503E-122F-5824-C2BF1C016F1C}"/>
              </a:ext>
            </a:extLst>
          </p:cNvPr>
          <p:cNvSpPr txBox="1"/>
          <p:nvPr/>
        </p:nvSpPr>
        <p:spPr>
          <a:xfrm>
            <a:off x="308113" y="1222301"/>
            <a:ext cx="8611150" cy="6080895"/>
          </a:xfrm>
          <a:prstGeom prst="rect">
            <a:avLst/>
          </a:prstGeom>
          <a:noFill/>
        </p:spPr>
        <p:txBody>
          <a:bodyPr wrap="square">
            <a:spAutoFit/>
          </a:bodyPr>
          <a:lstStyle/>
          <a:p>
            <a:pPr algn="l"/>
            <a:r>
              <a:rPr lang="es-MX" sz="1200" b="0" i="0" dirty="0">
                <a:solidFill>
                  <a:srgbClr val="242424"/>
                </a:solidFill>
                <a:effectLst/>
                <a:latin typeface="Segoe UI" panose="020B0502040204020203" pitchFamily="34" charset="0"/>
              </a:rPr>
              <a:t>Se desplegará la siguiente pantalla, en la cual deberá capturar el </a:t>
            </a:r>
            <a:r>
              <a:rPr lang="es-MX" sz="1200" b="1" i="0" dirty="0">
                <a:solidFill>
                  <a:srgbClr val="242424"/>
                </a:solidFill>
                <a:effectLst/>
                <a:latin typeface="Segoe UI" panose="020B0502040204020203" pitchFamily="34" charset="0"/>
              </a:rPr>
              <a:t>Nombre</a:t>
            </a:r>
            <a:r>
              <a:rPr lang="es-MX" sz="1200" b="0" i="0" dirty="0">
                <a:solidFill>
                  <a:srgbClr val="242424"/>
                </a:solidFill>
                <a:effectLst/>
                <a:latin typeface="Segoe UI" panose="020B0502040204020203" pitchFamily="34" charset="0"/>
              </a:rPr>
              <a:t> y el </a:t>
            </a:r>
            <a:r>
              <a:rPr lang="es-MX" sz="1200" b="1" i="0" dirty="0">
                <a:solidFill>
                  <a:srgbClr val="242424"/>
                </a:solidFill>
                <a:effectLst/>
                <a:latin typeface="Segoe UI" panose="020B0502040204020203" pitchFamily="34" charset="0"/>
              </a:rPr>
              <a:t>prefijo (acrónimo)</a:t>
            </a:r>
            <a:r>
              <a:rPr lang="es-MX" sz="1200" b="0" i="0" dirty="0">
                <a:solidFill>
                  <a:srgbClr val="242424"/>
                </a:solidFill>
                <a:effectLst/>
                <a:latin typeface="Segoe UI" panose="020B0502040204020203" pitchFamily="34" charset="0"/>
              </a:rPr>
              <a:t>:</a:t>
            </a:r>
          </a:p>
          <a:p>
            <a:pPr algn="l"/>
            <a:endParaRPr lang="es-MX" sz="1200" dirty="0">
              <a:solidFill>
                <a:srgbClr val="242424"/>
              </a:solidFill>
              <a:latin typeface="Segoe UI" panose="020B0502040204020203" pitchFamily="34" charset="0"/>
            </a:endParaRPr>
          </a:p>
          <a:p>
            <a:pPr algn="l"/>
            <a:r>
              <a:rPr lang="es-MX" sz="1200" dirty="0">
                <a:solidFill>
                  <a:srgbClr val="242424"/>
                </a:solidFill>
                <a:latin typeface="Segoe UI" panose="020B0502040204020203" pitchFamily="34" charset="0"/>
              </a:rPr>
              <a:t>El prefijo servirá para integrar la estructura de la nomenclatura o número de tus documentos </a:t>
            </a:r>
          </a:p>
          <a:p>
            <a:pPr marL="293370" marR="2957830" algn="just">
              <a:lnSpc>
                <a:spcPct val="115000"/>
              </a:lnSpc>
              <a:spcAft>
                <a:spcPts val="800"/>
              </a:spcAft>
            </a:pPr>
            <a:endParaRPr lang="es-MX" kern="0" dirty="0">
              <a:latin typeface="Arial" panose="020B06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kern="0" dirty="0">
              <a:latin typeface="Arial" panose="020B06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kern="0" dirty="0">
              <a:latin typeface="Arial" panose="020B0604020202020204" pitchFamily="34" charset="0"/>
              <a:ea typeface="Times New Roman" panose="02020603050405020304" pitchFamily="18" charset="0"/>
              <a:cs typeface="Times New Roman" panose="02020603050405020304" pitchFamily="18" charset="0"/>
            </a:endParaRPr>
          </a:p>
          <a:p>
            <a:pPr algn="l">
              <a:spcBef>
                <a:spcPts val="375"/>
              </a:spcBef>
              <a:spcAft>
                <a:spcPts val="375"/>
              </a:spcAft>
            </a:pPr>
            <a:r>
              <a:rPr lang="es-MX" sz="1200" b="1" i="0" dirty="0">
                <a:solidFill>
                  <a:srgbClr val="242424"/>
                </a:solidFill>
                <a:effectLst/>
                <a:latin typeface="Segoe UI" panose="020B0502040204020203" pitchFamily="34" charset="0"/>
              </a:rPr>
              <a:t>2.3. Agregar Posición o Puesto</a:t>
            </a:r>
          </a:p>
          <a:p>
            <a:pPr algn="l"/>
            <a:r>
              <a:rPr lang="es-MX" sz="1200" b="0" i="0" dirty="0">
                <a:solidFill>
                  <a:srgbClr val="242424"/>
                </a:solidFill>
                <a:effectLst/>
                <a:latin typeface="Segoe UI" panose="020B0502040204020203" pitchFamily="34" charset="0"/>
              </a:rPr>
              <a:t>Para agregar una </a:t>
            </a:r>
            <a:r>
              <a:rPr lang="es-MX" sz="1200" b="1" i="0" dirty="0">
                <a:solidFill>
                  <a:srgbClr val="242424"/>
                </a:solidFill>
                <a:effectLst/>
                <a:latin typeface="Segoe UI" panose="020B0502040204020203" pitchFamily="34" charset="0"/>
              </a:rPr>
              <a:t>posición o puesto</a:t>
            </a:r>
            <a:r>
              <a:rPr lang="es-MX" sz="1200" b="0" i="0" dirty="0">
                <a:solidFill>
                  <a:srgbClr val="242424"/>
                </a:solidFill>
                <a:effectLst/>
                <a:latin typeface="Segoe UI" panose="020B0502040204020203" pitchFamily="34" charset="0"/>
              </a:rPr>
              <a:t>, debe seleccionar la opción </a:t>
            </a:r>
            <a:r>
              <a:rPr lang="es-MX" sz="1200" b="1" i="0" dirty="0">
                <a:solidFill>
                  <a:srgbClr val="242424"/>
                </a:solidFill>
                <a:effectLst/>
                <a:latin typeface="Segoe UI" panose="020B0502040204020203" pitchFamily="34" charset="0"/>
              </a:rPr>
              <a:t>“+”</a:t>
            </a:r>
            <a:r>
              <a:rPr lang="es-MX" sz="1200" b="0" i="0" dirty="0">
                <a:solidFill>
                  <a:srgbClr val="242424"/>
                </a:solidFill>
                <a:effectLst/>
                <a:latin typeface="Segoe UI" panose="020B0502040204020203" pitchFamily="34" charset="0"/>
              </a:rPr>
              <a:t> que se encuentra al final de la palabra </a:t>
            </a:r>
            <a:r>
              <a:rPr lang="es-MX" sz="1200" b="1" i="0" dirty="0">
                <a:solidFill>
                  <a:srgbClr val="242424"/>
                </a:solidFill>
                <a:effectLst/>
                <a:latin typeface="Segoe UI" panose="020B0502040204020203" pitchFamily="34" charset="0"/>
              </a:rPr>
              <a:t>Posiciones</a:t>
            </a:r>
            <a:r>
              <a:rPr lang="es-MX" sz="1200" b="0" i="0" dirty="0">
                <a:solidFill>
                  <a:srgbClr val="242424"/>
                </a:solidFill>
                <a:effectLst/>
                <a:latin typeface="Segoe UI" panose="020B0502040204020203" pitchFamily="34" charset="0"/>
              </a:rPr>
              <a:t>, mostrándose la ventana siguiente:</a:t>
            </a:r>
          </a:p>
          <a:p>
            <a:pPr algn="l"/>
            <a:endParaRPr lang="es-MX" sz="1200" b="0" i="0" dirty="0">
              <a:solidFill>
                <a:srgbClr val="242424"/>
              </a:solidFill>
              <a:effectLst/>
              <a:latin typeface="Segoe UI" panose="020B0502040204020203" pitchFamily="34"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lvl="2"/>
            <a:endParaRPr lang="es-MX" sz="1200" b="0" i="0" dirty="0">
              <a:solidFill>
                <a:srgbClr val="242424"/>
              </a:solidFill>
              <a:effectLst/>
              <a:latin typeface="Segoe UI" panose="020B0502040204020203" pitchFamily="34" charset="0"/>
            </a:endParaRPr>
          </a:p>
          <a:p>
            <a:pPr lvl="2"/>
            <a:endParaRPr lang="es-MX" sz="1200" dirty="0">
              <a:solidFill>
                <a:srgbClr val="242424"/>
              </a:solidFill>
              <a:latin typeface="Segoe UI" panose="020B0502040204020203" pitchFamily="34" charset="0"/>
            </a:endParaRPr>
          </a:p>
          <a:p>
            <a:pPr lvl="2"/>
            <a:endParaRPr lang="es-MX" sz="1200" b="0" i="0" dirty="0">
              <a:solidFill>
                <a:srgbClr val="242424"/>
              </a:solidFill>
              <a:effectLst/>
              <a:latin typeface="Segoe UI" panose="020B0502040204020203" pitchFamily="34" charset="0"/>
            </a:endParaRPr>
          </a:p>
          <a:p>
            <a:br>
              <a:rPr lang="es-MX" sz="1200" dirty="0"/>
            </a:b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p:txBody>
      </p:sp>
      <p:pic>
        <p:nvPicPr>
          <p:cNvPr id="3074" name="Picture 2">
            <a:extLst>
              <a:ext uri="{FF2B5EF4-FFF2-40B4-BE49-F238E27FC236}">
                <a16:creationId xmlns:a16="http://schemas.microsoft.com/office/drawing/2014/main" id="{6E86FF6F-E7FD-5A6F-A3AD-691D3DE564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4339" y="1301574"/>
            <a:ext cx="2981292" cy="17730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a:extLst>
              <a:ext uri="{FF2B5EF4-FFF2-40B4-BE49-F238E27FC236}">
                <a16:creationId xmlns:a16="http://schemas.microsoft.com/office/drawing/2014/main" id="{019312C2-9971-2D43-844B-A59480E6FE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3852" y="3946114"/>
            <a:ext cx="2851447" cy="20371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uadroTexto 4">
            <a:extLst>
              <a:ext uri="{FF2B5EF4-FFF2-40B4-BE49-F238E27FC236}">
                <a16:creationId xmlns:a16="http://schemas.microsoft.com/office/drawing/2014/main" id="{5B0E36A4-44FC-4CCB-4D03-4F9E86141E3B}"/>
              </a:ext>
            </a:extLst>
          </p:cNvPr>
          <p:cNvSpPr txBox="1"/>
          <p:nvPr/>
        </p:nvSpPr>
        <p:spPr>
          <a:xfrm>
            <a:off x="4613688" y="4408797"/>
            <a:ext cx="6745027" cy="1384995"/>
          </a:xfrm>
          <a:prstGeom prst="rect">
            <a:avLst/>
          </a:prstGeom>
          <a:noFill/>
        </p:spPr>
        <p:txBody>
          <a:bodyPr wrap="square">
            <a:spAutoFit/>
          </a:bodyPr>
          <a:lstStyle/>
          <a:p>
            <a:r>
              <a:rPr lang="es-MX" sz="1200" dirty="0">
                <a:solidFill>
                  <a:srgbClr val="242424"/>
                </a:solidFill>
                <a:latin typeface="Segoe UI" panose="020B0502040204020203" pitchFamily="34" charset="0"/>
              </a:rPr>
              <a:t>Al seleccionar el nombre del funcionario a agregar, el sistema realizará una búsqueda automática.</a:t>
            </a:r>
          </a:p>
          <a:p>
            <a:pPr algn="just"/>
            <a:r>
              <a:rPr lang="es-MX" sz="1200" dirty="0">
                <a:solidFill>
                  <a:srgbClr val="242424"/>
                </a:solidFill>
                <a:latin typeface="Segoe UI" panose="020B0502040204020203" pitchFamily="34" charset="0"/>
              </a:rPr>
              <a:t>Al elegir el nombre del empleado, el sistema desplegará de manera automática los campos de “Número de Posición” y “Nombre” (este último corresponde al puesto o cargo).</a:t>
            </a:r>
          </a:p>
          <a:p>
            <a:r>
              <a:rPr lang="es-MX" sz="1200" dirty="0">
                <a:solidFill>
                  <a:srgbClr val="242424"/>
                </a:solidFill>
                <a:latin typeface="Segoe UI" panose="020B0502040204020203" pitchFamily="34" charset="0"/>
              </a:rPr>
              <a:t>Una vez elegido el usuario, dar clic en el botón “GUARDAR”.</a:t>
            </a:r>
          </a:p>
          <a:p>
            <a:r>
              <a:rPr lang="es-MX" sz="1200" dirty="0">
                <a:solidFill>
                  <a:srgbClr val="242424"/>
                </a:solidFill>
                <a:latin typeface="Segoe UI" panose="020B0502040204020203" pitchFamily="34" charset="0"/>
              </a:rPr>
              <a:t>El funcionario se mostrará en el área seleccionada y se podrá editar el perfil dando clic en el segundo icono que se muestra después del cargo y número de posición, con la leyenda “Editar Perfiles”.</a:t>
            </a:r>
          </a:p>
        </p:txBody>
      </p:sp>
    </p:spTree>
    <p:extLst>
      <p:ext uri="{BB962C8B-B14F-4D97-AF65-F5344CB8AC3E}">
        <p14:creationId xmlns:p14="http://schemas.microsoft.com/office/powerpoint/2010/main" val="130187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3A156-C2A1-7AE0-7647-000C154B1F80}"/>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C6D46768-DC4C-6ED1-A922-F99B0868F3CE}"/>
              </a:ext>
            </a:extLst>
          </p:cNvPr>
          <p:cNvPicPr>
            <a:picLocks noChangeAspect="1"/>
          </p:cNvPicPr>
          <p:nvPr/>
        </p:nvPicPr>
        <p:blipFill>
          <a:blip r:embed="rId2"/>
          <a:stretch>
            <a:fillRect/>
          </a:stretch>
        </p:blipFill>
        <p:spPr>
          <a:xfrm>
            <a:off x="441367" y="163217"/>
            <a:ext cx="857926" cy="730903"/>
          </a:xfrm>
          <a:prstGeom prst="rect">
            <a:avLst/>
          </a:prstGeom>
        </p:spPr>
      </p:pic>
      <p:sp>
        <p:nvSpPr>
          <p:cNvPr id="6" name="CuadroTexto 5">
            <a:extLst>
              <a:ext uri="{FF2B5EF4-FFF2-40B4-BE49-F238E27FC236}">
                <a16:creationId xmlns:a16="http://schemas.microsoft.com/office/drawing/2014/main" id="{680F0D9C-0A31-6CBE-F4E2-163C286E44DD}"/>
              </a:ext>
            </a:extLst>
          </p:cNvPr>
          <p:cNvSpPr txBox="1"/>
          <p:nvPr/>
        </p:nvSpPr>
        <p:spPr>
          <a:xfrm>
            <a:off x="1386349" y="367790"/>
            <a:ext cx="7466109" cy="369332"/>
          </a:xfrm>
          <a:prstGeom prst="rect">
            <a:avLst/>
          </a:prstGeom>
          <a:noFill/>
        </p:spPr>
        <p:txBody>
          <a:bodyPr wrap="square" lIns="91440" tIns="45720" rIns="91440" bIns="45720" anchor="t">
            <a:spAutoFit/>
          </a:bodyPr>
          <a:lstStyle/>
          <a:p>
            <a:r>
              <a:rPr lang="es-MX" b="1" spc="-85" dirty="0">
                <a:solidFill>
                  <a:srgbClr val="00215F"/>
                </a:solidFill>
                <a:latin typeface="Roboto"/>
                <a:ea typeface="Roboto"/>
                <a:cs typeface="Roboto"/>
              </a:rPr>
              <a:t>Manual Administrador Correspondencia</a:t>
            </a:r>
            <a:endParaRPr lang="es-MX" dirty="0">
              <a:solidFill>
                <a:srgbClr val="00215F"/>
              </a:solidFill>
            </a:endParaRPr>
          </a:p>
        </p:txBody>
      </p:sp>
      <p:cxnSp>
        <p:nvCxnSpPr>
          <p:cNvPr id="7" name="Conector recto de flecha 6">
            <a:extLst>
              <a:ext uri="{FF2B5EF4-FFF2-40B4-BE49-F238E27FC236}">
                <a16:creationId xmlns:a16="http://schemas.microsoft.com/office/drawing/2014/main" id="{009D0DAD-A1FF-B385-5532-D2822DCD31C5}"/>
              </a:ext>
            </a:extLst>
          </p:cNvPr>
          <p:cNvCxnSpPr/>
          <p:nvPr/>
        </p:nvCxnSpPr>
        <p:spPr>
          <a:xfrm>
            <a:off x="1386349" y="968477"/>
            <a:ext cx="9972366" cy="4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Subtítulo 2">
            <a:extLst>
              <a:ext uri="{FF2B5EF4-FFF2-40B4-BE49-F238E27FC236}">
                <a16:creationId xmlns:a16="http://schemas.microsoft.com/office/drawing/2014/main" id="{6644CA37-81F3-D7A9-21E6-56925F6439AA}"/>
              </a:ext>
            </a:extLst>
          </p:cNvPr>
          <p:cNvSpPr txBox="1">
            <a:spLocks/>
          </p:cNvSpPr>
          <p:nvPr/>
        </p:nvSpPr>
        <p:spPr>
          <a:xfrm>
            <a:off x="0" y="6232124"/>
            <a:ext cx="12192000" cy="625876"/>
          </a:xfrm>
          <a:prstGeom prst="rect">
            <a:avLst/>
          </a:prstGeom>
          <a:solidFill>
            <a:srgbClr val="003A70"/>
          </a:solidFill>
        </p:spPr>
        <p:txBody>
          <a:bodyPr vert="horz" lIns="91440" tIns="45720" rIns="91440" bIns="45720" rtlCol="0" anchor="t">
            <a:normAutofit fontScale="925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s-MX" sz="1600" dirty="0">
                <a:solidFill>
                  <a:schemeClr val="bg1"/>
                </a:solidFill>
                <a:latin typeface="Arial"/>
                <a:cs typeface="Arial"/>
              </a:rPr>
              <a:t>										</a:t>
            </a:r>
          </a:p>
          <a:p>
            <a:r>
              <a:rPr lang="es-MX" sz="1600" dirty="0">
                <a:solidFill>
                  <a:schemeClr val="bg1"/>
                </a:solidFill>
                <a:latin typeface="Arial"/>
                <a:cs typeface="Arial"/>
              </a:rPr>
              <a:t>											</a:t>
            </a:r>
            <a:r>
              <a:rPr lang="es-MX" sz="1600" dirty="0">
                <a:solidFill>
                  <a:schemeClr val="bg1"/>
                </a:solidFill>
                <a:latin typeface="Elza"/>
                <a:cs typeface="Arial"/>
              </a:rPr>
              <a:t> </a:t>
            </a:r>
            <a:r>
              <a:rPr lang="es-MX" sz="2100" dirty="0">
                <a:solidFill>
                  <a:schemeClr val="bg1"/>
                </a:solidFill>
                <a:latin typeface="Elza"/>
                <a:cs typeface="Arial"/>
              </a:rPr>
              <a:t>Marzo </a:t>
            </a:r>
            <a:r>
              <a:rPr lang="es-MX" sz="2000" dirty="0">
                <a:solidFill>
                  <a:schemeClr val="bg1"/>
                </a:solidFill>
                <a:latin typeface="Elza"/>
                <a:cs typeface="Arial"/>
              </a:rPr>
              <a:t>2025</a:t>
            </a:r>
            <a:endParaRPr lang="es-MX" sz="2100" dirty="0">
              <a:solidFill>
                <a:schemeClr val="bg1"/>
              </a:solidFill>
              <a:latin typeface="Elza"/>
              <a:cs typeface="Arial"/>
            </a:endParaRPr>
          </a:p>
          <a:p>
            <a:endParaRPr lang="es-MX" sz="2000" dirty="0">
              <a:solidFill>
                <a:schemeClr val="bg1"/>
              </a:solidFill>
              <a:latin typeface="Elza"/>
              <a:cs typeface="Arial"/>
            </a:endParaRPr>
          </a:p>
        </p:txBody>
      </p:sp>
      <p:sp>
        <p:nvSpPr>
          <p:cNvPr id="17" name="CuadroTexto 16">
            <a:extLst>
              <a:ext uri="{FF2B5EF4-FFF2-40B4-BE49-F238E27FC236}">
                <a16:creationId xmlns:a16="http://schemas.microsoft.com/office/drawing/2014/main" id="{5B702340-AAB0-04A4-8214-0AFB2C927C65}"/>
              </a:ext>
            </a:extLst>
          </p:cNvPr>
          <p:cNvSpPr txBox="1"/>
          <p:nvPr/>
        </p:nvSpPr>
        <p:spPr>
          <a:xfrm>
            <a:off x="-43269" y="1098111"/>
            <a:ext cx="12192000" cy="4131452"/>
          </a:xfrm>
          <a:prstGeom prst="rect">
            <a:avLst/>
          </a:prstGeom>
          <a:noFill/>
        </p:spPr>
        <p:txBody>
          <a:bodyPr wrap="square">
            <a:spAutoFit/>
          </a:bodyPr>
          <a:lstStyle/>
          <a:p>
            <a:pPr lvl="2"/>
            <a:r>
              <a:rPr lang="es-MX" sz="1200" b="0" i="0" dirty="0">
                <a:solidFill>
                  <a:srgbClr val="242424"/>
                </a:solidFill>
                <a:effectLst/>
                <a:latin typeface="Segoe UI" panose="020B0502040204020203" pitchFamily="34" charset="0"/>
              </a:rPr>
              <a:t>En caso de que la posición ya exista, se mostrará una pantalla como la siguiente:</a:t>
            </a:r>
          </a:p>
          <a:p>
            <a:pPr marL="293370" marR="2957830" algn="just">
              <a:lnSpc>
                <a:spcPct val="115000"/>
              </a:lnSpc>
              <a:spcAft>
                <a:spcPts val="800"/>
              </a:spcAft>
            </a:pPr>
            <a:r>
              <a:rPr lang="es-MX" sz="1200" b="0" i="0" dirty="0">
                <a:solidFill>
                  <a:srgbClr val="242424"/>
                </a:solidFill>
                <a:effectLst/>
                <a:latin typeface="Segoe UI" panose="020B0502040204020203" pitchFamily="34" charset="0"/>
              </a:rPr>
              <a:t>	Para evitarlo, deberá eliminar la posición de su ubicación actual.</a:t>
            </a: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r>
              <a:rPr lang="es-MX" sz="1200" b="0" i="0" dirty="0">
                <a:solidFill>
                  <a:srgbClr val="242424"/>
                </a:solidFill>
                <a:effectLst/>
                <a:latin typeface="Segoe UI" panose="020B0502040204020203" pitchFamily="34" charset="0"/>
              </a:rPr>
              <a:t>	Después de agregar o quitar una posición, es recomendable dar clic en la opción </a:t>
            </a:r>
            <a:r>
              <a:rPr lang="es-MX" sz="1200" b="1" i="0" dirty="0">
                <a:solidFill>
                  <a:srgbClr val="242424"/>
                </a:solidFill>
                <a:effectLst/>
                <a:latin typeface="Segoe UI" panose="020B0502040204020203" pitchFamily="34" charset="0"/>
              </a:rPr>
              <a:t>“actualizar”</a:t>
            </a:r>
          </a:p>
          <a:p>
            <a:r>
              <a:rPr lang="es-MX" sz="1200" b="1" dirty="0">
                <a:solidFill>
                  <a:srgbClr val="242424"/>
                </a:solidFill>
                <a:latin typeface="Segoe UI" panose="020B0502040204020203" pitchFamily="34" charset="0"/>
              </a:rPr>
              <a:t>	</a:t>
            </a:r>
            <a:r>
              <a:rPr lang="es-MX" sz="1200" b="0" i="0" dirty="0">
                <a:solidFill>
                  <a:srgbClr val="242424"/>
                </a:solidFill>
                <a:effectLst/>
                <a:latin typeface="Segoe UI" panose="020B0502040204020203" pitchFamily="34" charset="0"/>
              </a:rPr>
              <a:t>ubicada en la parte superior izquierda de la pantalla y/o presionar las teclas </a:t>
            </a:r>
            <a:r>
              <a:rPr lang="es-MX" sz="1200" b="1" i="0" dirty="0">
                <a:solidFill>
                  <a:srgbClr val="242424"/>
                </a:solidFill>
                <a:effectLst/>
                <a:latin typeface="Segoe UI" panose="020B0502040204020203" pitchFamily="34" charset="0"/>
              </a:rPr>
              <a:t>“Ctrl” + “r”</a:t>
            </a:r>
            <a:r>
              <a:rPr lang="es-MX" sz="1200" b="0" i="0" dirty="0">
                <a:solidFill>
                  <a:srgbClr val="242424"/>
                </a:solidFill>
                <a:effectLst/>
                <a:latin typeface="Segoe UI" panose="020B0502040204020203" pitchFamily="34" charset="0"/>
              </a:rPr>
              <a:t>.</a:t>
            </a: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endParaRPr lang="es-MX" sz="1200" dirty="0">
              <a:solidFill>
                <a:srgbClr val="242424"/>
              </a:solidFill>
              <a:latin typeface="Segoe UI" panose="020B0502040204020203" pitchFamily="34" charset="0"/>
            </a:endParaRPr>
          </a:p>
          <a:p>
            <a:pPr algn="l">
              <a:spcBef>
                <a:spcPts val="375"/>
              </a:spcBef>
              <a:spcAft>
                <a:spcPts val="375"/>
              </a:spcAft>
            </a:pPr>
            <a:r>
              <a:rPr lang="es-MX" sz="1200" b="1" dirty="0">
                <a:solidFill>
                  <a:srgbClr val="242424"/>
                </a:solidFill>
                <a:latin typeface="Segoe UI" panose="020B0502040204020203" pitchFamily="34" charset="0"/>
              </a:rPr>
              <a:t>	</a:t>
            </a:r>
            <a:r>
              <a:rPr lang="es-MX" sz="1200" b="1" i="0" dirty="0">
                <a:solidFill>
                  <a:srgbClr val="242424"/>
                </a:solidFill>
                <a:effectLst/>
                <a:latin typeface="Segoe UI" panose="020B0502040204020203" pitchFamily="34" charset="0"/>
              </a:rPr>
              <a:t>2.3. Agregar Ejecutivo o Funcionario</a:t>
            </a:r>
          </a:p>
          <a:p>
            <a:pPr algn="l"/>
            <a:r>
              <a:rPr lang="es-MX" sz="1200" dirty="0">
                <a:solidFill>
                  <a:srgbClr val="242424"/>
                </a:solidFill>
                <a:latin typeface="Segoe UI" panose="020B0502040204020203" pitchFamily="34" charset="0"/>
              </a:rPr>
              <a:t>	</a:t>
            </a:r>
            <a:r>
              <a:rPr lang="es-MX" sz="1200" b="0" i="0" dirty="0">
                <a:solidFill>
                  <a:srgbClr val="242424"/>
                </a:solidFill>
                <a:effectLst/>
                <a:latin typeface="Segoe UI" panose="020B0502040204020203" pitchFamily="34" charset="0"/>
              </a:rPr>
              <a:t>Una vez agregada la posición, para agregar al empleado se deberá seleccionar la opción de </a:t>
            </a:r>
            <a:r>
              <a:rPr lang="es-MX" sz="1200" b="1" i="0" dirty="0">
                <a:solidFill>
                  <a:srgbClr val="242424"/>
                </a:solidFill>
                <a:effectLst/>
                <a:latin typeface="Segoe UI" panose="020B0502040204020203" pitchFamily="34" charset="0"/>
              </a:rPr>
              <a:t>“Agregar Ejecutivo”</a:t>
            </a:r>
            <a:r>
              <a:rPr lang="es-MX" sz="1200" b="0" i="0" dirty="0">
                <a:solidFill>
                  <a:srgbClr val="242424"/>
                </a:solidFill>
                <a:effectLst/>
                <a:latin typeface="Segoe UI" panose="020B0502040204020203" pitchFamily="34" charset="0"/>
              </a:rPr>
              <a:t>, donde podrá buscar al </a:t>
            </a:r>
          </a:p>
          <a:p>
            <a:pPr algn="l"/>
            <a:r>
              <a:rPr lang="es-MX" sz="1200" dirty="0">
                <a:solidFill>
                  <a:srgbClr val="242424"/>
                </a:solidFill>
                <a:latin typeface="Segoe UI" panose="020B0502040204020203" pitchFamily="34" charset="0"/>
              </a:rPr>
              <a:t>	</a:t>
            </a:r>
            <a:r>
              <a:rPr lang="es-MX" sz="1200" b="0" i="0" dirty="0">
                <a:solidFill>
                  <a:srgbClr val="242424"/>
                </a:solidFill>
                <a:effectLst/>
                <a:latin typeface="Segoe UI" panose="020B0502040204020203" pitchFamily="34" charset="0"/>
              </a:rPr>
              <a:t>empleado requerido en la siguiente ventana:</a:t>
            </a:r>
          </a:p>
          <a:p>
            <a:pPr algn="l"/>
            <a:endParaRPr lang="es-MX" sz="1200" b="0" i="0" dirty="0">
              <a:solidFill>
                <a:srgbClr val="242424"/>
              </a:solidFill>
              <a:effectLst/>
              <a:latin typeface="Segoe UI" panose="020B0502040204020203" pitchFamily="34"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endParaRPr lang="es-MX" sz="1200" kern="100" dirty="0">
              <a:latin typeface="Aptos" panose="020B0004020202020204" pitchFamily="34" charset="0"/>
              <a:ea typeface="Times New Roman" panose="02020603050405020304" pitchFamily="18" charset="0"/>
              <a:cs typeface="Times New Roman" panose="02020603050405020304" pitchFamily="18" charset="0"/>
            </a:endParaRPr>
          </a:p>
          <a:p>
            <a:pPr marL="293370" marR="2957830" algn="just">
              <a:lnSpc>
                <a:spcPct val="115000"/>
              </a:lnSpc>
              <a:spcAft>
                <a:spcPts val="800"/>
              </a:spcAft>
            </a:pPr>
            <a:r>
              <a:rPr lang="es-MX" sz="1200" b="0" i="0" dirty="0">
                <a:solidFill>
                  <a:srgbClr val="242424"/>
                </a:solidFill>
                <a:effectLst/>
                <a:latin typeface="Segoe UI" panose="020B0502040204020203" pitchFamily="34" charset="0"/>
              </a:rPr>
              <a:t>	</a:t>
            </a:r>
            <a:endParaRPr lang="es-MX" sz="1200" kern="100" dirty="0">
              <a:effectLst/>
              <a:latin typeface="Aptos" panose="020B0004020202020204" pitchFamily="34" charset="0"/>
              <a:ea typeface="Times New Roman" panose="02020603050405020304" pitchFamily="18" charset="0"/>
              <a:cs typeface="Times New Roman" panose="02020603050405020304" pitchFamily="18" charset="0"/>
            </a:endParaRPr>
          </a:p>
        </p:txBody>
      </p:sp>
      <p:pic>
        <p:nvPicPr>
          <p:cNvPr id="4098" name="Picture 2">
            <a:extLst>
              <a:ext uri="{FF2B5EF4-FFF2-40B4-BE49-F238E27FC236}">
                <a16:creationId xmlns:a16="http://schemas.microsoft.com/office/drawing/2014/main" id="{5AAB603C-8FD4-2FD3-9E84-5241DD889B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1112" y="1095065"/>
            <a:ext cx="3067533" cy="13390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a:extLst>
              <a:ext uri="{FF2B5EF4-FFF2-40B4-BE49-F238E27FC236}">
                <a16:creationId xmlns:a16="http://schemas.microsoft.com/office/drawing/2014/main" id="{2B89E5FB-F226-79F5-B354-AC8478F77B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9879" y="3723221"/>
            <a:ext cx="5616575" cy="4572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a:extLst>
              <a:ext uri="{FF2B5EF4-FFF2-40B4-BE49-F238E27FC236}">
                <a16:creationId xmlns:a16="http://schemas.microsoft.com/office/drawing/2014/main" id="{E8C88CAD-306F-6D48-9479-34CDEE4B0B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734" y="3861007"/>
            <a:ext cx="3657600" cy="11112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uadroTexto 8">
            <a:extLst>
              <a:ext uri="{FF2B5EF4-FFF2-40B4-BE49-F238E27FC236}">
                <a16:creationId xmlns:a16="http://schemas.microsoft.com/office/drawing/2014/main" id="{B78443ED-FF1C-A16D-CD45-FE376AD00C66}"/>
              </a:ext>
            </a:extLst>
          </p:cNvPr>
          <p:cNvSpPr txBox="1"/>
          <p:nvPr/>
        </p:nvSpPr>
        <p:spPr>
          <a:xfrm>
            <a:off x="3758480" y="5176019"/>
            <a:ext cx="4675040" cy="830997"/>
          </a:xfrm>
          <a:prstGeom prst="rect">
            <a:avLst/>
          </a:prstGeom>
          <a:noFill/>
        </p:spPr>
        <p:txBody>
          <a:bodyPr wrap="square">
            <a:spAutoFit/>
          </a:bodyPr>
          <a:lstStyle/>
          <a:p>
            <a:r>
              <a:rPr lang="es-MX" sz="1200" dirty="0">
                <a:solidFill>
                  <a:srgbClr val="242424"/>
                </a:solidFill>
                <a:latin typeface="Segoe UI" panose="020B0502040204020203" pitchFamily="34" charset="0"/>
              </a:rPr>
              <a:t>Sin embargo, en el caso de que se seleccione para agregar a un ejecutivo a un empleado que ya se encuentre en un diverso puesto, el sistema lo detectará y se lo hará saber enviando la siguiente pantalla:</a:t>
            </a:r>
          </a:p>
        </p:txBody>
      </p:sp>
      <p:pic>
        <p:nvPicPr>
          <p:cNvPr id="4101" name="Picture 5">
            <a:extLst>
              <a:ext uri="{FF2B5EF4-FFF2-40B4-BE49-F238E27FC236}">
                <a16:creationId xmlns:a16="http://schemas.microsoft.com/office/drawing/2014/main" id="{B94058B3-CCD2-30B0-211B-165AB2E926E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68667" y="4739874"/>
            <a:ext cx="3527798" cy="13705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368701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49FF8FA-BCFC-4999-9172-44E40C23A4BC}">
  <we:reference id="wa200005566" version="3.0.0.2" store="es-MX" storeType="OMEX"/>
  <we:alternateReferences>
    <we:reference id="wa200005566" version="3.0.0.2" store="wa200005566"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36BC64C6BB09AF4D8179FDD464E999B8" ma:contentTypeVersion="17" ma:contentTypeDescription="Crear nuevo documento." ma:contentTypeScope="" ma:versionID="5a49d3c9b3c56fa87c6ccbce27d077a4">
  <xsd:schema xmlns:xsd="http://www.w3.org/2001/XMLSchema" xmlns:xs="http://www.w3.org/2001/XMLSchema" xmlns:p="http://schemas.microsoft.com/office/2006/metadata/properties" xmlns:ns2="1892900e-5603-434b-86f6-7e01711b5453" xmlns:ns3="544d78c8-ffe2-49e4-8cc3-3af76007f183" targetNamespace="http://schemas.microsoft.com/office/2006/metadata/properties" ma:root="true" ma:fieldsID="20b2b042ce1b50a9ee778eb67c16136b" ns2:_="" ns3:_="">
    <xsd:import namespace="1892900e-5603-434b-86f6-7e01711b5453"/>
    <xsd:import namespace="544d78c8-ffe2-49e4-8cc3-3af76007f18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92900e-5603-434b-86f6-7e01711b54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n" ma:readOnly="false" ma:fieldId="{5cf76f15-5ced-4ddc-b409-7134ff3c332f}" ma:taxonomyMulti="true" ma:sspId="1bce423a-c15d-4b7c-8e52-796952f5d5de"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44d78c8-ffe2-49e4-8cc3-3af76007f183"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23" nillable="true" ma:displayName="Taxonomy Catch All Column" ma:hidden="true" ma:list="{1eeb8ff4-2b6e-46bf-8ece-1a472bad4468}" ma:internalName="TaxCatchAll" ma:showField="CatchAllData" ma:web="544d78c8-ffe2-49e4-8cc3-3af76007f1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544d78c8-ffe2-49e4-8cc3-3af76007f183" xsi:nil="true"/>
    <lcf76f155ced4ddcb4097134ff3c332f xmlns="1892900e-5603-434b-86f6-7e01711b5453">
      <Terms xmlns="http://schemas.microsoft.com/office/infopath/2007/PartnerControls"/>
    </lcf76f155ced4ddcb4097134ff3c332f>
    <SharedWithUsers xmlns="544d78c8-ffe2-49e4-8cc3-3af76007f183">
      <UserInfo>
        <DisplayName>ADRIANA CAMPOLLO LAGUNES</DisplayName>
        <AccountId>426</AccountId>
        <AccountType/>
      </UserInfo>
      <UserInfo>
        <DisplayName>MARTHA ORALIA GUERRERO CAMACHO</DisplayName>
        <AccountId>24</AccountId>
        <AccountType/>
      </UserInfo>
    </SharedWithUsers>
  </documentManagement>
</p:properties>
</file>

<file path=customXml/itemProps1.xml><?xml version="1.0" encoding="utf-8"?>
<ds:datastoreItem xmlns:ds="http://schemas.openxmlformats.org/officeDocument/2006/customXml" ds:itemID="{87441060-DA9A-4AE7-8D89-46B0D5FA1D5E}">
  <ds:schemaRefs>
    <ds:schemaRef ds:uri="http://schemas.microsoft.com/sharepoint/v3/contenttype/forms"/>
  </ds:schemaRefs>
</ds:datastoreItem>
</file>

<file path=customXml/itemProps2.xml><?xml version="1.0" encoding="utf-8"?>
<ds:datastoreItem xmlns:ds="http://schemas.openxmlformats.org/officeDocument/2006/customXml" ds:itemID="{0CC5D0DF-8E97-443D-A3A9-8E1117E1ACD3}"/>
</file>

<file path=customXml/itemProps3.xml><?xml version="1.0" encoding="utf-8"?>
<ds:datastoreItem xmlns:ds="http://schemas.openxmlformats.org/officeDocument/2006/customXml" ds:itemID="{56057476-BE18-4A2C-A45F-9D4279DA2E35}">
  <ds:schemaRefs>
    <ds:schemaRef ds:uri="http://schemas.microsoft.com/office/infopath/2007/PartnerControls"/>
    <ds:schemaRef ds:uri="http://www.w3.org/XML/1998/namespace"/>
    <ds:schemaRef ds:uri="http://schemas.microsoft.com/office/2006/documentManagement/types"/>
    <ds:schemaRef ds:uri="http://schemas.microsoft.com/office/2006/metadata/properties"/>
    <ds:schemaRef ds:uri="http://schemas.openxmlformats.org/package/2006/metadata/core-properties"/>
    <ds:schemaRef ds:uri="http://purl.org/dc/terms/"/>
    <ds:schemaRef ds:uri="a2711e83-3f00-455a-a910-6710c3daf285"/>
    <ds:schemaRef ds:uri="30cdab11-2e46-4f15-bf84-b762f5ddea5a"/>
    <ds:schemaRef ds:uri="http://purl.org/dc/dcmitype/"/>
    <ds:schemaRef ds:uri="http://purl.org/dc/elements/1.1/"/>
    <ds:schemaRef ds:uri="544d78c8-ffe2-49e4-8cc3-3af76007f183"/>
    <ds:schemaRef ds:uri="1892900e-5603-434b-86f6-7e01711b5453"/>
  </ds:schemaRefs>
</ds:datastoreItem>
</file>

<file path=docProps/app.xml><?xml version="1.0" encoding="utf-8"?>
<Properties xmlns="http://schemas.openxmlformats.org/officeDocument/2006/extended-properties" xmlns:vt="http://schemas.openxmlformats.org/officeDocument/2006/docPropsVTypes">
  <Template/>
  <TotalTime>3975</TotalTime>
  <Words>1914</Words>
  <Application>Microsoft Office PowerPoint</Application>
  <PresentationFormat>Panorámica</PresentationFormat>
  <Paragraphs>265</Paragraphs>
  <Slides>15</Slides>
  <Notes>3</Notes>
  <HiddenSlides>0</HiddenSlides>
  <MMClips>0</MMClips>
  <ScaleCrop>false</ScaleCrop>
  <HeadingPairs>
    <vt:vector size="4" baseType="variant">
      <vt:variant>
        <vt:lpstr>Tema</vt:lpstr>
      </vt:variant>
      <vt:variant>
        <vt:i4>1</vt:i4>
      </vt:variant>
      <vt:variant>
        <vt:lpstr>Títulos de diapositiva</vt:lpstr>
      </vt:variant>
      <vt:variant>
        <vt:i4>15</vt:i4>
      </vt:variant>
    </vt:vector>
  </HeadingPairs>
  <TitlesOfParts>
    <vt:vector size="16" baseType="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SGAAS</dc:creator>
  <cp:lastModifiedBy>ALEJANDRO MARCOS GARCIA COLUNGA</cp:lastModifiedBy>
  <cp:revision>13</cp:revision>
  <cp:lastPrinted>2024-05-27T15:44:06Z</cp:lastPrinted>
  <dcterms:created xsi:type="dcterms:W3CDTF">2023-07-14T16:07:50Z</dcterms:created>
  <dcterms:modified xsi:type="dcterms:W3CDTF">2026-04-24T23:40:46Z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0x01010036BC64C6BB09AF4D8179FDD464E999B8</vt:lpwstr>
  </property>
  <property fmtid="{D5CDD505-2E9C-101B-9397-08002B2CF9AE}" pid="3" name="MediaServiceImageTags">
    <vt:lpwstr/>
  </property>
</Properties>
</file>